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15" r:id="rId2"/>
    <p:sldId id="398" r:id="rId3"/>
    <p:sldId id="271" r:id="rId4"/>
    <p:sldId id="315" r:id="rId5"/>
    <p:sldId id="394" r:id="rId6"/>
    <p:sldId id="360" r:id="rId7"/>
    <p:sldId id="343" r:id="rId8"/>
    <p:sldId id="367" r:id="rId9"/>
    <p:sldId id="368" r:id="rId10"/>
    <p:sldId id="390" r:id="rId11"/>
    <p:sldId id="369" r:id="rId12"/>
    <p:sldId id="404" r:id="rId13"/>
    <p:sldId id="392" r:id="rId14"/>
    <p:sldId id="387" r:id="rId15"/>
    <p:sldId id="366" r:id="rId16"/>
    <p:sldId id="416" r:id="rId17"/>
    <p:sldId id="417" r:id="rId18"/>
    <p:sldId id="342" r:id="rId19"/>
    <p:sldId id="386" r:id="rId20"/>
    <p:sldId id="411" r:id="rId21"/>
    <p:sldId id="403" r:id="rId22"/>
    <p:sldId id="405" r:id="rId23"/>
    <p:sldId id="406" r:id="rId24"/>
    <p:sldId id="407" r:id="rId25"/>
    <p:sldId id="412" r:id="rId26"/>
    <p:sldId id="393" r:id="rId27"/>
    <p:sldId id="409" r:id="rId28"/>
    <p:sldId id="408" r:id="rId29"/>
    <p:sldId id="401" r:id="rId30"/>
    <p:sldId id="402" r:id="rId31"/>
    <p:sldId id="414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gory Neil" initials="GN" lastIdx="1" clrIdx="0">
    <p:extLst>
      <p:ext uri="{19B8F6BF-5375-455C-9EA6-DF929625EA0E}">
        <p15:presenceInfo xmlns:p15="http://schemas.microsoft.com/office/powerpoint/2012/main" userId="Gregory Nei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C73"/>
    <a:srgbClr val="060A0E"/>
    <a:srgbClr val="FFFFFF"/>
    <a:srgbClr val="78A1D7"/>
    <a:srgbClr val="7BA3DA"/>
    <a:srgbClr val="8AA7BD"/>
    <a:srgbClr val="CBC2B9"/>
    <a:srgbClr val="A1BD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D2929B-AC63-4717-8100-2E69F43B6BEE}" v="9" dt="2021-05-24T18:31:29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82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Neil" userId="a89c2132-1521-4ba4-84cb-7b7d695b7c3d" providerId="ADAL" clId="{77D2929B-AC63-4717-8100-2E69F43B6BEE}"/>
    <pc:docChg chg="custSel delSld modSld">
      <pc:chgData name="Barbara Neil" userId="a89c2132-1521-4ba4-84cb-7b7d695b7c3d" providerId="ADAL" clId="{77D2929B-AC63-4717-8100-2E69F43B6BEE}" dt="2021-05-24T18:33:30.501" v="793" actId="552"/>
      <pc:docMkLst>
        <pc:docMk/>
      </pc:docMkLst>
      <pc:sldChg chg="modSp mod">
        <pc:chgData name="Barbara Neil" userId="a89c2132-1521-4ba4-84cb-7b7d695b7c3d" providerId="ADAL" clId="{77D2929B-AC63-4717-8100-2E69F43B6BEE}" dt="2021-05-24T18:17:15.108" v="127" actId="1035"/>
        <pc:sldMkLst>
          <pc:docMk/>
          <pc:sldMk cId="2022780566" sldId="271"/>
        </pc:sldMkLst>
        <pc:spChg chg="mod">
          <ac:chgData name="Barbara Neil" userId="a89c2132-1521-4ba4-84cb-7b7d695b7c3d" providerId="ADAL" clId="{77D2929B-AC63-4717-8100-2E69F43B6BEE}" dt="2021-05-24T18:17:15.108" v="127" actId="1035"/>
          <ac:spMkLst>
            <pc:docMk/>
            <pc:sldMk cId="2022780566" sldId="271"/>
            <ac:spMk id="8" creationId="{00000000-0000-0000-0000-000000000000}"/>
          </ac:spMkLst>
        </pc:spChg>
      </pc:sldChg>
      <pc:sldChg chg="modSp mod">
        <pc:chgData name="Barbara Neil" userId="a89c2132-1521-4ba4-84cb-7b7d695b7c3d" providerId="ADAL" clId="{77D2929B-AC63-4717-8100-2E69F43B6BEE}" dt="2021-05-24T17:37:34.684" v="60" actId="20577"/>
        <pc:sldMkLst>
          <pc:docMk/>
          <pc:sldMk cId="265292228" sldId="342"/>
        </pc:sldMkLst>
        <pc:spChg chg="mod">
          <ac:chgData name="Barbara Neil" userId="a89c2132-1521-4ba4-84cb-7b7d695b7c3d" providerId="ADAL" clId="{77D2929B-AC63-4717-8100-2E69F43B6BEE}" dt="2021-05-24T17:37:34.684" v="60" actId="20577"/>
          <ac:spMkLst>
            <pc:docMk/>
            <pc:sldMk cId="265292228" sldId="342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77D2929B-AC63-4717-8100-2E69F43B6BEE}" dt="2021-05-24T18:18:15.667" v="133" actId="1076"/>
        <pc:sldMkLst>
          <pc:docMk/>
          <pc:sldMk cId="2343144521" sldId="343"/>
        </pc:sldMkLst>
        <pc:spChg chg="mod">
          <ac:chgData name="Barbara Neil" userId="a89c2132-1521-4ba4-84cb-7b7d695b7c3d" providerId="ADAL" clId="{77D2929B-AC63-4717-8100-2E69F43B6BEE}" dt="2021-05-24T18:18:15.667" v="133" actId="1076"/>
          <ac:spMkLst>
            <pc:docMk/>
            <pc:sldMk cId="2343144521" sldId="343"/>
            <ac:spMk id="8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7:36:41.868" v="16" actId="20577"/>
          <ac:spMkLst>
            <pc:docMk/>
            <pc:sldMk cId="2343144521" sldId="343"/>
            <ac:spMk id="14" creationId="{00000000-0000-0000-0000-000000000000}"/>
          </ac:spMkLst>
        </pc:spChg>
        <pc:picChg chg="mod">
          <ac:chgData name="Barbara Neil" userId="a89c2132-1521-4ba4-84cb-7b7d695b7c3d" providerId="ADAL" clId="{77D2929B-AC63-4717-8100-2E69F43B6BEE}" dt="2021-05-24T18:18:00.180" v="132" actId="29295"/>
          <ac:picMkLst>
            <pc:docMk/>
            <pc:sldMk cId="2343144521" sldId="343"/>
            <ac:picMk id="3" creationId="{00000000-0000-0000-0000-000000000000}"/>
          </ac:picMkLst>
        </pc:picChg>
      </pc:sldChg>
      <pc:sldChg chg="modSp mod">
        <pc:chgData name="Barbara Neil" userId="a89c2132-1521-4ba4-84cb-7b7d695b7c3d" providerId="ADAL" clId="{77D2929B-AC63-4717-8100-2E69F43B6BEE}" dt="2021-05-24T17:36:37.053" v="12" actId="20577"/>
        <pc:sldMkLst>
          <pc:docMk/>
          <pc:sldMk cId="3290656465" sldId="360"/>
        </pc:sldMkLst>
        <pc:spChg chg="mod">
          <ac:chgData name="Barbara Neil" userId="a89c2132-1521-4ba4-84cb-7b7d695b7c3d" providerId="ADAL" clId="{77D2929B-AC63-4717-8100-2E69F43B6BEE}" dt="2021-05-24T17:36:37.053" v="12" actId="20577"/>
          <ac:spMkLst>
            <pc:docMk/>
            <pc:sldMk cId="3290656465" sldId="360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77D2929B-AC63-4717-8100-2E69F43B6BEE}" dt="2021-05-24T17:37:20.172" v="48" actId="20577"/>
        <pc:sldMkLst>
          <pc:docMk/>
          <pc:sldMk cId="909294044" sldId="366"/>
        </pc:sldMkLst>
        <pc:spChg chg="mod">
          <ac:chgData name="Barbara Neil" userId="a89c2132-1521-4ba4-84cb-7b7d695b7c3d" providerId="ADAL" clId="{77D2929B-AC63-4717-8100-2E69F43B6BEE}" dt="2021-05-24T17:37:20.172" v="48" actId="20577"/>
          <ac:spMkLst>
            <pc:docMk/>
            <pc:sldMk cId="909294044" sldId="366"/>
            <ac:spMk id="14" creationId="{00000000-0000-0000-0000-000000000000}"/>
          </ac:spMkLst>
        </pc:spChg>
      </pc:sldChg>
      <pc:sldChg chg="modSp mod">
        <pc:chgData name="Barbara Neil" userId="a89c2132-1521-4ba4-84cb-7b7d695b7c3d" providerId="ADAL" clId="{77D2929B-AC63-4717-8100-2E69F43B6BEE}" dt="2021-05-24T17:36:47.900" v="20" actId="20577"/>
        <pc:sldMkLst>
          <pc:docMk/>
          <pc:sldMk cId="1717739387" sldId="367"/>
        </pc:sldMkLst>
        <pc:spChg chg="mod">
          <ac:chgData name="Barbara Neil" userId="a89c2132-1521-4ba4-84cb-7b7d695b7c3d" providerId="ADAL" clId="{77D2929B-AC63-4717-8100-2E69F43B6BEE}" dt="2021-05-24T17:36:47.900" v="20" actId="20577"/>
          <ac:spMkLst>
            <pc:docMk/>
            <pc:sldMk cId="1717739387" sldId="367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77D2929B-AC63-4717-8100-2E69F43B6BEE}" dt="2021-05-24T18:18:36.247" v="135" actId="29295"/>
        <pc:sldMkLst>
          <pc:docMk/>
          <pc:sldMk cId="4268511238" sldId="368"/>
        </pc:sldMkLst>
        <pc:spChg chg="mod">
          <ac:chgData name="Barbara Neil" userId="a89c2132-1521-4ba4-84cb-7b7d695b7c3d" providerId="ADAL" clId="{77D2929B-AC63-4717-8100-2E69F43B6BEE}" dt="2021-05-24T17:36:52.696" v="24" actId="20577"/>
          <ac:spMkLst>
            <pc:docMk/>
            <pc:sldMk cId="4268511238" sldId="368"/>
            <ac:spMk id="19" creationId="{00000000-0000-0000-0000-000000000000}"/>
          </ac:spMkLst>
        </pc:spChg>
        <pc:picChg chg="mod">
          <ac:chgData name="Barbara Neil" userId="a89c2132-1521-4ba4-84cb-7b7d695b7c3d" providerId="ADAL" clId="{77D2929B-AC63-4717-8100-2E69F43B6BEE}" dt="2021-05-24T18:18:36.247" v="135" actId="29295"/>
          <ac:picMkLst>
            <pc:docMk/>
            <pc:sldMk cId="4268511238" sldId="368"/>
            <ac:picMk id="12" creationId="{00000000-0000-0000-0000-000000000000}"/>
          </ac:picMkLst>
        </pc:picChg>
      </pc:sldChg>
      <pc:sldChg chg="modSp mod">
        <pc:chgData name="Barbara Neil" userId="a89c2132-1521-4ba4-84cb-7b7d695b7c3d" providerId="ADAL" clId="{77D2929B-AC63-4717-8100-2E69F43B6BEE}" dt="2021-05-24T18:18:52.733" v="139" actId="29295"/>
        <pc:sldMkLst>
          <pc:docMk/>
          <pc:sldMk cId="73837530" sldId="369"/>
        </pc:sldMkLst>
        <pc:spChg chg="mod">
          <ac:chgData name="Barbara Neil" userId="a89c2132-1521-4ba4-84cb-7b7d695b7c3d" providerId="ADAL" clId="{77D2929B-AC63-4717-8100-2E69F43B6BEE}" dt="2021-05-24T17:37:02.189" v="32" actId="20577"/>
          <ac:spMkLst>
            <pc:docMk/>
            <pc:sldMk cId="73837530" sldId="369"/>
            <ac:spMk id="19" creationId="{00000000-0000-0000-0000-000000000000}"/>
          </ac:spMkLst>
        </pc:spChg>
        <pc:picChg chg="mod">
          <ac:chgData name="Barbara Neil" userId="a89c2132-1521-4ba4-84cb-7b7d695b7c3d" providerId="ADAL" clId="{77D2929B-AC63-4717-8100-2E69F43B6BEE}" dt="2021-05-24T18:18:52.733" v="139" actId="29295"/>
          <ac:picMkLst>
            <pc:docMk/>
            <pc:sldMk cId="73837530" sldId="369"/>
            <ac:picMk id="12" creationId="{00000000-0000-0000-0000-000000000000}"/>
          </ac:picMkLst>
        </pc:picChg>
      </pc:sldChg>
      <pc:sldChg chg="modSp mod">
        <pc:chgData name="Barbara Neil" userId="a89c2132-1521-4ba4-84cb-7b7d695b7c3d" providerId="ADAL" clId="{77D2929B-AC63-4717-8100-2E69F43B6BEE}" dt="2021-05-24T18:19:53.765" v="182" actId="29295"/>
        <pc:sldMkLst>
          <pc:docMk/>
          <pc:sldMk cId="2624121845" sldId="386"/>
        </pc:sldMkLst>
        <pc:spChg chg="mod">
          <ac:chgData name="Barbara Neil" userId="a89c2132-1521-4ba4-84cb-7b7d695b7c3d" providerId="ADAL" clId="{77D2929B-AC63-4717-8100-2E69F43B6BEE}" dt="2021-05-24T17:37:39.155" v="64" actId="20577"/>
          <ac:spMkLst>
            <pc:docMk/>
            <pc:sldMk cId="2624121845" sldId="386"/>
            <ac:spMk id="19" creationId="{00000000-0000-0000-0000-000000000000}"/>
          </ac:spMkLst>
        </pc:spChg>
        <pc:picChg chg="mod">
          <ac:chgData name="Barbara Neil" userId="a89c2132-1521-4ba4-84cb-7b7d695b7c3d" providerId="ADAL" clId="{77D2929B-AC63-4717-8100-2E69F43B6BEE}" dt="2021-05-24T18:19:53.765" v="182" actId="29295"/>
          <ac:picMkLst>
            <pc:docMk/>
            <pc:sldMk cId="2624121845" sldId="386"/>
            <ac:picMk id="3" creationId="{00000000-0000-0000-0000-000000000000}"/>
          </ac:picMkLst>
        </pc:picChg>
      </pc:sldChg>
      <pc:sldChg chg="modSp mod">
        <pc:chgData name="Barbara Neil" userId="a89c2132-1521-4ba4-84cb-7b7d695b7c3d" providerId="ADAL" clId="{77D2929B-AC63-4717-8100-2E69F43B6BEE}" dt="2021-05-24T17:37:15.770" v="44" actId="20577"/>
        <pc:sldMkLst>
          <pc:docMk/>
          <pc:sldMk cId="932858439" sldId="387"/>
        </pc:sldMkLst>
        <pc:spChg chg="mod">
          <ac:chgData name="Barbara Neil" userId="a89c2132-1521-4ba4-84cb-7b7d695b7c3d" providerId="ADAL" clId="{77D2929B-AC63-4717-8100-2E69F43B6BEE}" dt="2021-05-24T17:37:15.770" v="44" actId="20577"/>
          <ac:spMkLst>
            <pc:docMk/>
            <pc:sldMk cId="932858439" sldId="387"/>
            <ac:spMk id="14" creationId="{00000000-0000-0000-0000-000000000000}"/>
          </ac:spMkLst>
        </pc:spChg>
      </pc:sldChg>
      <pc:sldChg chg="modSp mod">
        <pc:chgData name="Barbara Neil" userId="a89c2132-1521-4ba4-84cb-7b7d695b7c3d" providerId="ADAL" clId="{77D2929B-AC63-4717-8100-2E69F43B6BEE}" dt="2021-05-24T18:18:44.864" v="137" actId="29295"/>
        <pc:sldMkLst>
          <pc:docMk/>
          <pc:sldMk cId="2513217651" sldId="390"/>
        </pc:sldMkLst>
        <pc:spChg chg="mod">
          <ac:chgData name="Barbara Neil" userId="a89c2132-1521-4ba4-84cb-7b7d695b7c3d" providerId="ADAL" clId="{77D2929B-AC63-4717-8100-2E69F43B6BEE}" dt="2021-05-24T17:36:57.196" v="28" actId="20577"/>
          <ac:spMkLst>
            <pc:docMk/>
            <pc:sldMk cId="2513217651" sldId="390"/>
            <ac:spMk id="19" creationId="{00000000-0000-0000-0000-000000000000}"/>
          </ac:spMkLst>
        </pc:spChg>
        <pc:picChg chg="mod">
          <ac:chgData name="Barbara Neil" userId="a89c2132-1521-4ba4-84cb-7b7d695b7c3d" providerId="ADAL" clId="{77D2929B-AC63-4717-8100-2E69F43B6BEE}" dt="2021-05-24T18:18:44.864" v="137" actId="29295"/>
          <ac:picMkLst>
            <pc:docMk/>
            <pc:sldMk cId="2513217651" sldId="390"/>
            <ac:picMk id="12" creationId="{00000000-0000-0000-0000-000000000000}"/>
          </ac:picMkLst>
        </pc:picChg>
      </pc:sldChg>
      <pc:sldChg chg="modSp mod">
        <pc:chgData name="Barbara Neil" userId="a89c2132-1521-4ba4-84cb-7b7d695b7c3d" providerId="ADAL" clId="{77D2929B-AC63-4717-8100-2E69F43B6BEE}" dt="2021-05-24T17:37:11.068" v="40" actId="20577"/>
        <pc:sldMkLst>
          <pc:docMk/>
          <pc:sldMk cId="2527239443" sldId="392"/>
        </pc:sldMkLst>
        <pc:spChg chg="mod">
          <ac:chgData name="Barbara Neil" userId="a89c2132-1521-4ba4-84cb-7b7d695b7c3d" providerId="ADAL" clId="{77D2929B-AC63-4717-8100-2E69F43B6BEE}" dt="2021-05-24T17:37:11.068" v="40" actId="20577"/>
          <ac:spMkLst>
            <pc:docMk/>
            <pc:sldMk cId="2527239443" sldId="392"/>
            <ac:spMk id="14" creationId="{00000000-0000-0000-0000-000000000000}"/>
          </ac:spMkLst>
        </pc:spChg>
      </pc:sldChg>
      <pc:sldChg chg="modSp mod">
        <pc:chgData name="Barbara Neil" userId="a89c2132-1521-4ba4-84cb-7b7d695b7c3d" providerId="ADAL" clId="{77D2929B-AC63-4717-8100-2E69F43B6BEE}" dt="2021-05-24T18:30:45.829" v="707" actId="20577"/>
        <pc:sldMkLst>
          <pc:docMk/>
          <pc:sldMk cId="3514178115" sldId="393"/>
        </pc:sldMkLst>
        <pc:spChg chg="mod">
          <ac:chgData name="Barbara Neil" userId="a89c2132-1521-4ba4-84cb-7b7d695b7c3d" providerId="ADAL" clId="{77D2929B-AC63-4717-8100-2E69F43B6BEE}" dt="2021-05-24T18:30:45.829" v="707" actId="20577"/>
          <ac:spMkLst>
            <pc:docMk/>
            <pc:sldMk cId="3514178115" sldId="393"/>
            <ac:spMk id="10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7:37:49.052" v="68" actId="20577"/>
          <ac:spMkLst>
            <pc:docMk/>
            <pc:sldMk cId="3514178115" sldId="393"/>
            <ac:spMk id="19" creationId="{00000000-0000-0000-0000-000000000000}"/>
          </ac:spMkLst>
        </pc:spChg>
      </pc:sldChg>
      <pc:sldChg chg="modSp mod">
        <pc:chgData name="Barbara Neil" userId="a89c2132-1521-4ba4-84cb-7b7d695b7c3d" providerId="ADAL" clId="{77D2929B-AC63-4717-8100-2E69F43B6BEE}" dt="2021-05-24T18:17:28.580" v="129" actId="29295"/>
        <pc:sldMkLst>
          <pc:docMk/>
          <pc:sldMk cId="128499384" sldId="394"/>
        </pc:sldMkLst>
        <pc:spChg chg="mod">
          <ac:chgData name="Barbara Neil" userId="a89c2132-1521-4ba4-84cb-7b7d695b7c3d" providerId="ADAL" clId="{77D2929B-AC63-4717-8100-2E69F43B6BEE}" dt="2021-05-24T17:36:31.865" v="8" actId="20577"/>
          <ac:spMkLst>
            <pc:docMk/>
            <pc:sldMk cId="128499384" sldId="394"/>
            <ac:spMk id="19" creationId="{00000000-0000-0000-0000-000000000000}"/>
          </ac:spMkLst>
        </pc:spChg>
        <pc:picChg chg="mod">
          <ac:chgData name="Barbara Neil" userId="a89c2132-1521-4ba4-84cb-7b7d695b7c3d" providerId="ADAL" clId="{77D2929B-AC63-4717-8100-2E69F43B6BEE}" dt="2021-05-24T18:17:28.580" v="129" actId="29295"/>
          <ac:picMkLst>
            <pc:docMk/>
            <pc:sldMk cId="128499384" sldId="394"/>
            <ac:picMk id="12" creationId="{00000000-0000-0000-0000-000000000000}"/>
          </ac:picMkLst>
        </pc:picChg>
      </pc:sldChg>
      <pc:sldChg chg="modSp mod">
        <pc:chgData name="Barbara Neil" userId="a89c2132-1521-4ba4-84cb-7b7d695b7c3d" providerId="ADAL" clId="{77D2929B-AC63-4717-8100-2E69F43B6BEE}" dt="2021-05-24T18:33:30.501" v="793" actId="552"/>
        <pc:sldMkLst>
          <pc:docMk/>
          <pc:sldMk cId="1552586507" sldId="398"/>
        </pc:sldMkLst>
        <pc:spChg chg="mod">
          <ac:chgData name="Barbara Neil" userId="a89c2132-1521-4ba4-84cb-7b7d695b7c3d" providerId="ADAL" clId="{77D2929B-AC63-4717-8100-2E69F43B6BEE}" dt="2021-05-24T18:32:18.853" v="760" actId="552"/>
          <ac:spMkLst>
            <pc:docMk/>
            <pc:sldMk cId="1552586507" sldId="398"/>
            <ac:spMk id="10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33:30.501" v="793" actId="552"/>
          <ac:spMkLst>
            <pc:docMk/>
            <pc:sldMk cId="1552586507" sldId="398"/>
            <ac:spMk id="11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32:45.492" v="772" actId="1035"/>
          <ac:spMkLst>
            <pc:docMk/>
            <pc:sldMk cId="1552586507" sldId="398"/>
            <ac:spMk id="12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33:30.501" v="793" actId="552"/>
          <ac:spMkLst>
            <pc:docMk/>
            <pc:sldMk cId="1552586507" sldId="398"/>
            <ac:spMk id="13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32:37.141" v="771" actId="1035"/>
          <ac:spMkLst>
            <pc:docMk/>
            <pc:sldMk cId="1552586507" sldId="398"/>
            <ac:spMk id="14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33:30.501" v="793" actId="552"/>
          <ac:spMkLst>
            <pc:docMk/>
            <pc:sldMk cId="1552586507" sldId="398"/>
            <ac:spMk id="15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32:18.853" v="760" actId="552"/>
          <ac:spMkLst>
            <pc:docMk/>
            <pc:sldMk cId="1552586507" sldId="398"/>
            <ac:spMk id="18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33:30.501" v="793" actId="552"/>
          <ac:spMkLst>
            <pc:docMk/>
            <pc:sldMk cId="1552586507" sldId="398"/>
            <ac:spMk id="20" creationId="{00000000-0000-0000-0000-000000000000}"/>
          </ac:spMkLst>
        </pc:spChg>
      </pc:sldChg>
      <pc:sldChg chg="del">
        <pc:chgData name="Barbara Neil" userId="a89c2132-1521-4ba4-84cb-7b7d695b7c3d" providerId="ADAL" clId="{77D2929B-AC63-4717-8100-2E69F43B6BEE}" dt="2021-05-24T17:36:23.833" v="4" actId="2696"/>
        <pc:sldMkLst>
          <pc:docMk/>
          <pc:sldMk cId="4254987263" sldId="399"/>
        </pc:sldMkLst>
      </pc:sldChg>
      <pc:sldChg chg="modSp mod">
        <pc:chgData name="Barbara Neil" userId="a89c2132-1521-4ba4-84cb-7b7d695b7c3d" providerId="ADAL" clId="{77D2929B-AC63-4717-8100-2E69F43B6BEE}" dt="2021-05-24T18:31:32.432" v="713" actId="29295"/>
        <pc:sldMkLst>
          <pc:docMk/>
          <pc:sldMk cId="408528067" sldId="402"/>
        </pc:sldMkLst>
        <pc:picChg chg="mod">
          <ac:chgData name="Barbara Neil" userId="a89c2132-1521-4ba4-84cb-7b7d695b7c3d" providerId="ADAL" clId="{77D2929B-AC63-4717-8100-2E69F43B6BEE}" dt="2021-05-24T18:31:32.432" v="713" actId="29295"/>
          <ac:picMkLst>
            <pc:docMk/>
            <pc:sldMk cId="408528067" sldId="402"/>
            <ac:picMk id="12" creationId="{00000000-0000-0000-0000-000000000000}"/>
          </ac:picMkLst>
        </pc:picChg>
      </pc:sldChg>
      <pc:sldChg chg="modSp mod">
        <pc:chgData name="Barbara Neil" userId="a89c2132-1521-4ba4-84cb-7b7d695b7c3d" providerId="ADAL" clId="{77D2929B-AC63-4717-8100-2E69F43B6BEE}" dt="2021-05-24T18:26:21.069" v="602" actId="552"/>
        <pc:sldMkLst>
          <pc:docMk/>
          <pc:sldMk cId="96945688" sldId="403"/>
        </pc:sldMkLst>
        <pc:spChg chg="mod">
          <ac:chgData name="Barbara Neil" userId="a89c2132-1521-4ba4-84cb-7b7d695b7c3d" providerId="ADAL" clId="{77D2929B-AC63-4717-8100-2E69F43B6BEE}" dt="2021-05-24T18:26:21.069" v="602" actId="552"/>
          <ac:spMkLst>
            <pc:docMk/>
            <pc:sldMk cId="96945688" sldId="403"/>
            <ac:spMk id="10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6:09.254" v="601" actId="552"/>
          <ac:spMkLst>
            <pc:docMk/>
            <pc:sldMk cId="96945688" sldId="403"/>
            <ac:spMk id="11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6:21.069" v="602" actId="552"/>
          <ac:spMkLst>
            <pc:docMk/>
            <pc:sldMk cId="96945688" sldId="403"/>
            <ac:spMk id="12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6:09.254" v="601" actId="552"/>
          <ac:spMkLst>
            <pc:docMk/>
            <pc:sldMk cId="96945688" sldId="403"/>
            <ac:spMk id="13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6:21.069" v="602" actId="552"/>
          <ac:spMkLst>
            <pc:docMk/>
            <pc:sldMk cId="96945688" sldId="403"/>
            <ac:spMk id="14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6:09.254" v="601" actId="552"/>
          <ac:spMkLst>
            <pc:docMk/>
            <pc:sldMk cId="96945688" sldId="403"/>
            <ac:spMk id="15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6:21.069" v="602" actId="552"/>
          <ac:spMkLst>
            <pc:docMk/>
            <pc:sldMk cId="96945688" sldId="403"/>
            <ac:spMk id="18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6:09.254" v="601" actId="552"/>
          <ac:spMkLst>
            <pc:docMk/>
            <pc:sldMk cId="96945688" sldId="403"/>
            <ac:spMk id="20" creationId="{00000000-0000-0000-0000-000000000000}"/>
          </ac:spMkLst>
        </pc:spChg>
      </pc:sldChg>
      <pc:sldChg chg="modSp mod">
        <pc:chgData name="Barbara Neil" userId="a89c2132-1521-4ba4-84cb-7b7d695b7c3d" providerId="ADAL" clId="{77D2929B-AC63-4717-8100-2E69F43B6BEE}" dt="2021-05-24T18:19:01.764" v="142" actId="29295"/>
        <pc:sldMkLst>
          <pc:docMk/>
          <pc:sldMk cId="2969629077" sldId="404"/>
        </pc:sldMkLst>
        <pc:spChg chg="mod">
          <ac:chgData name="Barbara Neil" userId="a89c2132-1521-4ba4-84cb-7b7d695b7c3d" providerId="ADAL" clId="{77D2929B-AC63-4717-8100-2E69F43B6BEE}" dt="2021-05-24T17:37:06.796" v="36" actId="20577"/>
          <ac:spMkLst>
            <pc:docMk/>
            <pc:sldMk cId="2969629077" sldId="404"/>
            <ac:spMk id="19" creationId="{00000000-0000-0000-0000-000000000000}"/>
          </ac:spMkLst>
        </pc:spChg>
        <pc:picChg chg="mod">
          <ac:chgData name="Barbara Neil" userId="a89c2132-1521-4ba4-84cb-7b7d695b7c3d" providerId="ADAL" clId="{77D2929B-AC63-4717-8100-2E69F43B6BEE}" dt="2021-05-24T18:19:01.764" v="142" actId="29295"/>
          <ac:picMkLst>
            <pc:docMk/>
            <pc:sldMk cId="2969629077" sldId="404"/>
            <ac:picMk id="13" creationId="{00000000-0000-0000-0000-000000000000}"/>
          </ac:picMkLst>
        </pc:picChg>
      </pc:sldChg>
      <pc:sldChg chg="modSp mod">
        <pc:chgData name="Barbara Neil" userId="a89c2132-1521-4ba4-84cb-7b7d695b7c3d" providerId="ADAL" clId="{77D2929B-AC63-4717-8100-2E69F43B6BEE}" dt="2021-05-24T18:26:34.981" v="603" actId="1035"/>
        <pc:sldMkLst>
          <pc:docMk/>
          <pc:sldMk cId="4136487612" sldId="405"/>
        </pc:sldMkLst>
        <pc:spChg chg="mod">
          <ac:chgData name="Barbara Neil" userId="a89c2132-1521-4ba4-84cb-7b7d695b7c3d" providerId="ADAL" clId="{77D2929B-AC63-4717-8100-2E69F43B6BEE}" dt="2021-05-24T18:24:52.246" v="520" actId="20577"/>
          <ac:spMkLst>
            <pc:docMk/>
            <pc:sldMk cId="4136487612" sldId="405"/>
            <ac:spMk id="10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4:12.803" v="463" actId="1036"/>
          <ac:spMkLst>
            <pc:docMk/>
            <pc:sldMk cId="4136487612" sldId="405"/>
            <ac:spMk id="11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4:46.488" v="518" actId="20577"/>
          <ac:spMkLst>
            <pc:docMk/>
            <pc:sldMk cId="4136487612" sldId="405"/>
            <ac:spMk id="12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4:06.259" v="446" actId="1036"/>
          <ac:spMkLst>
            <pc:docMk/>
            <pc:sldMk cId="4136487612" sldId="405"/>
            <ac:spMk id="13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6:34.981" v="603" actId="1035"/>
          <ac:spMkLst>
            <pc:docMk/>
            <pc:sldMk cId="4136487612" sldId="405"/>
            <ac:spMk id="14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3:58.374" v="426" actId="1036"/>
          <ac:spMkLst>
            <pc:docMk/>
            <pc:sldMk cId="4136487612" sldId="405"/>
            <ac:spMk id="15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4:54.774" v="521" actId="20577"/>
          <ac:spMkLst>
            <pc:docMk/>
            <pc:sldMk cId="4136487612" sldId="405"/>
            <ac:spMk id="18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3:49.174" v="405" actId="1036"/>
          <ac:spMkLst>
            <pc:docMk/>
            <pc:sldMk cId="4136487612" sldId="405"/>
            <ac:spMk id="20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2:44.022" v="362" actId="1036"/>
          <ac:spMkLst>
            <pc:docMk/>
            <pc:sldMk cId="4136487612" sldId="405"/>
            <ac:spMk id="21" creationId="{41145097-36DC-47D2-8710-135D77127B44}"/>
          </ac:spMkLst>
        </pc:spChg>
        <pc:spChg chg="mod">
          <ac:chgData name="Barbara Neil" userId="a89c2132-1521-4ba4-84cb-7b7d695b7c3d" providerId="ADAL" clId="{77D2929B-AC63-4717-8100-2E69F43B6BEE}" dt="2021-05-24T18:25:00.982" v="522" actId="20577"/>
          <ac:spMkLst>
            <pc:docMk/>
            <pc:sldMk cId="4136487612" sldId="405"/>
            <ac:spMk id="22" creationId="{D14FBC23-D85B-4547-BECC-402BC1E7CEC9}"/>
          </ac:spMkLst>
        </pc:spChg>
      </pc:sldChg>
      <pc:sldChg chg="delSp modSp mod">
        <pc:chgData name="Barbara Neil" userId="a89c2132-1521-4ba4-84cb-7b7d695b7c3d" providerId="ADAL" clId="{77D2929B-AC63-4717-8100-2E69F43B6BEE}" dt="2021-05-24T18:30:06.646" v="702" actId="20577"/>
        <pc:sldMkLst>
          <pc:docMk/>
          <pc:sldMk cId="2130733518" sldId="406"/>
        </pc:sldMkLst>
        <pc:spChg chg="del">
          <ac:chgData name="Barbara Neil" userId="a89c2132-1521-4ba4-84cb-7b7d695b7c3d" providerId="ADAL" clId="{77D2929B-AC63-4717-8100-2E69F43B6BEE}" dt="2021-05-24T18:22:56.454" v="363" actId="478"/>
          <ac:spMkLst>
            <pc:docMk/>
            <pc:sldMk cId="2130733518" sldId="406"/>
            <ac:spMk id="9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30:05.207" v="701" actId="20577"/>
          <ac:spMkLst>
            <pc:docMk/>
            <pc:sldMk cId="2130733518" sldId="406"/>
            <ac:spMk id="10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6:48.284" v="604" actId="552"/>
          <ac:spMkLst>
            <pc:docMk/>
            <pc:sldMk cId="2130733518" sldId="406"/>
            <ac:spMk id="11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30:00.436" v="699" actId="20577"/>
          <ac:spMkLst>
            <pc:docMk/>
            <pc:sldMk cId="2130733518" sldId="406"/>
            <ac:spMk id="12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6:48.284" v="604" actId="552"/>
          <ac:spMkLst>
            <pc:docMk/>
            <pc:sldMk cId="2130733518" sldId="406"/>
            <ac:spMk id="13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30:03.366" v="700" actId="20577"/>
          <ac:spMkLst>
            <pc:docMk/>
            <pc:sldMk cId="2130733518" sldId="406"/>
            <ac:spMk id="14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6:48.284" v="604" actId="552"/>
          <ac:spMkLst>
            <pc:docMk/>
            <pc:sldMk cId="2130733518" sldId="406"/>
            <ac:spMk id="15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30:06.646" v="702" actId="20577"/>
          <ac:spMkLst>
            <pc:docMk/>
            <pc:sldMk cId="2130733518" sldId="406"/>
            <ac:spMk id="18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6:48.284" v="604" actId="552"/>
          <ac:spMkLst>
            <pc:docMk/>
            <pc:sldMk cId="2130733518" sldId="406"/>
            <ac:spMk id="20" creationId="{00000000-0000-0000-0000-000000000000}"/>
          </ac:spMkLst>
        </pc:spChg>
      </pc:sldChg>
      <pc:sldChg chg="modSp mod">
        <pc:chgData name="Barbara Neil" userId="a89c2132-1521-4ba4-84cb-7b7d695b7c3d" providerId="ADAL" clId="{77D2929B-AC63-4717-8100-2E69F43B6BEE}" dt="2021-05-24T18:28:11.315" v="642" actId="20577"/>
        <pc:sldMkLst>
          <pc:docMk/>
          <pc:sldMk cId="1508620284" sldId="407"/>
        </pc:sldMkLst>
        <pc:spChg chg="mod">
          <ac:chgData name="Barbara Neil" userId="a89c2132-1521-4ba4-84cb-7b7d695b7c3d" providerId="ADAL" clId="{77D2929B-AC63-4717-8100-2E69F43B6BEE}" dt="2021-05-24T18:28:05.222" v="639" actId="20577"/>
          <ac:spMkLst>
            <pc:docMk/>
            <pc:sldMk cId="1508620284" sldId="407"/>
            <ac:spMk id="10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7:25.349" v="621" actId="1035"/>
          <ac:spMkLst>
            <pc:docMk/>
            <pc:sldMk cId="1508620284" sldId="407"/>
            <ac:spMk id="11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7:57.910" v="637" actId="20577"/>
          <ac:spMkLst>
            <pc:docMk/>
            <pc:sldMk cId="1508620284" sldId="407"/>
            <ac:spMk id="12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7:25.349" v="621" actId="1035"/>
          <ac:spMkLst>
            <pc:docMk/>
            <pc:sldMk cId="1508620284" sldId="407"/>
            <ac:spMk id="13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8:03.590" v="638" actId="20577"/>
          <ac:spMkLst>
            <pc:docMk/>
            <pc:sldMk cId="1508620284" sldId="407"/>
            <ac:spMk id="14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7:25.349" v="621" actId="1035"/>
          <ac:spMkLst>
            <pc:docMk/>
            <pc:sldMk cId="1508620284" sldId="407"/>
            <ac:spMk id="15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8:06.886" v="640" actId="20577"/>
          <ac:spMkLst>
            <pc:docMk/>
            <pc:sldMk cId="1508620284" sldId="407"/>
            <ac:spMk id="18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7:25.349" v="621" actId="1035"/>
          <ac:spMkLst>
            <pc:docMk/>
            <pc:sldMk cId="1508620284" sldId="407"/>
            <ac:spMk id="20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8:08.630" v="641" actId="20577"/>
          <ac:spMkLst>
            <pc:docMk/>
            <pc:sldMk cId="1508620284" sldId="407"/>
            <ac:spMk id="21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7:25.349" v="621" actId="1035"/>
          <ac:spMkLst>
            <pc:docMk/>
            <pc:sldMk cId="1508620284" sldId="407"/>
            <ac:spMk id="22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8:11.315" v="642" actId="20577"/>
          <ac:spMkLst>
            <pc:docMk/>
            <pc:sldMk cId="1508620284" sldId="407"/>
            <ac:spMk id="23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7:25.349" v="621" actId="1035"/>
          <ac:spMkLst>
            <pc:docMk/>
            <pc:sldMk cId="1508620284" sldId="407"/>
            <ac:spMk id="24" creationId="{00000000-0000-0000-0000-000000000000}"/>
          </ac:spMkLst>
        </pc:spChg>
      </pc:sldChg>
      <pc:sldChg chg="delSp modSp mod">
        <pc:chgData name="Barbara Neil" userId="a89c2132-1521-4ba4-84cb-7b7d695b7c3d" providerId="ADAL" clId="{77D2929B-AC63-4717-8100-2E69F43B6BEE}" dt="2021-05-24T18:31:21.682" v="711" actId="20577"/>
        <pc:sldMkLst>
          <pc:docMk/>
          <pc:sldMk cId="1364293583" sldId="408"/>
        </pc:sldMkLst>
        <pc:spChg chg="mod">
          <ac:chgData name="Barbara Neil" userId="a89c2132-1521-4ba4-84cb-7b7d695b7c3d" providerId="ADAL" clId="{77D2929B-AC63-4717-8100-2E69F43B6BEE}" dt="2021-05-24T18:31:21.682" v="711" actId="20577"/>
          <ac:spMkLst>
            <pc:docMk/>
            <pc:sldMk cId="1364293583" sldId="408"/>
            <ac:spMk id="8" creationId="{00000000-0000-0000-0000-000000000000}"/>
          </ac:spMkLst>
        </pc:spChg>
        <pc:picChg chg="del">
          <ac:chgData name="Barbara Neil" userId="a89c2132-1521-4ba4-84cb-7b7d695b7c3d" providerId="ADAL" clId="{77D2929B-AC63-4717-8100-2E69F43B6BEE}" dt="2021-05-24T18:31:14.052" v="710" actId="478"/>
          <ac:picMkLst>
            <pc:docMk/>
            <pc:sldMk cId="1364293583" sldId="408"/>
            <ac:picMk id="4" creationId="{00000000-0000-0000-0000-000000000000}"/>
          </ac:picMkLst>
        </pc:picChg>
      </pc:sldChg>
      <pc:sldChg chg="delSp modSp mod">
        <pc:chgData name="Barbara Neil" userId="a89c2132-1521-4ba4-84cb-7b7d695b7c3d" providerId="ADAL" clId="{77D2929B-AC63-4717-8100-2E69F43B6BEE}" dt="2021-05-24T18:31:06.515" v="709" actId="20577"/>
        <pc:sldMkLst>
          <pc:docMk/>
          <pc:sldMk cId="1933635795" sldId="409"/>
        </pc:sldMkLst>
        <pc:spChg chg="mod">
          <ac:chgData name="Barbara Neil" userId="a89c2132-1521-4ba4-84cb-7b7d695b7c3d" providerId="ADAL" clId="{77D2929B-AC63-4717-8100-2E69F43B6BEE}" dt="2021-05-24T18:31:06.515" v="709" actId="20577"/>
          <ac:spMkLst>
            <pc:docMk/>
            <pc:sldMk cId="1933635795" sldId="409"/>
            <ac:spMk id="8" creationId="{00000000-0000-0000-0000-000000000000}"/>
          </ac:spMkLst>
        </pc:spChg>
        <pc:picChg chg="del">
          <ac:chgData name="Barbara Neil" userId="a89c2132-1521-4ba4-84cb-7b7d695b7c3d" providerId="ADAL" clId="{77D2929B-AC63-4717-8100-2E69F43B6BEE}" dt="2021-05-24T18:30:53.298" v="708" actId="478"/>
          <ac:picMkLst>
            <pc:docMk/>
            <pc:sldMk cId="1933635795" sldId="409"/>
            <ac:picMk id="4" creationId="{00000000-0000-0000-0000-000000000000}"/>
          </ac:picMkLst>
        </pc:picChg>
      </pc:sldChg>
      <pc:sldChg chg="modSp mod">
        <pc:chgData name="Barbara Neil" userId="a89c2132-1521-4ba4-84cb-7b7d695b7c3d" providerId="ADAL" clId="{77D2929B-AC63-4717-8100-2E69F43B6BEE}" dt="2021-05-24T18:29:50.969" v="698" actId="20577"/>
        <pc:sldMkLst>
          <pc:docMk/>
          <pc:sldMk cId="164134337" sldId="412"/>
        </pc:sldMkLst>
        <pc:spChg chg="mod">
          <ac:chgData name="Barbara Neil" userId="a89c2132-1521-4ba4-84cb-7b7d695b7c3d" providerId="ADAL" clId="{77D2929B-AC63-4717-8100-2E69F43B6BEE}" dt="2021-05-24T18:29:46.838" v="696" actId="20577"/>
          <ac:spMkLst>
            <pc:docMk/>
            <pc:sldMk cId="164134337" sldId="412"/>
            <ac:spMk id="10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8:44.662" v="661" actId="552"/>
          <ac:spMkLst>
            <pc:docMk/>
            <pc:sldMk cId="164134337" sldId="412"/>
            <ac:spMk id="11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9:42.595" v="693" actId="20577"/>
          <ac:spMkLst>
            <pc:docMk/>
            <pc:sldMk cId="164134337" sldId="412"/>
            <ac:spMk id="12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9:03.142" v="666" actId="1036"/>
          <ac:spMkLst>
            <pc:docMk/>
            <pc:sldMk cId="164134337" sldId="412"/>
            <ac:spMk id="13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9:44.310" v="694" actId="20577"/>
          <ac:spMkLst>
            <pc:docMk/>
            <pc:sldMk cId="164134337" sldId="412"/>
            <ac:spMk id="14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9:14.341" v="674" actId="1036"/>
          <ac:spMkLst>
            <pc:docMk/>
            <pc:sldMk cId="164134337" sldId="412"/>
            <ac:spMk id="15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9:48.665" v="697" actId="20577"/>
          <ac:spMkLst>
            <pc:docMk/>
            <pc:sldMk cId="164134337" sldId="412"/>
            <ac:spMk id="18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9:22.098" v="681" actId="1036"/>
          <ac:spMkLst>
            <pc:docMk/>
            <pc:sldMk cId="164134337" sldId="412"/>
            <ac:spMk id="20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9:50.969" v="698" actId="20577"/>
          <ac:spMkLst>
            <pc:docMk/>
            <pc:sldMk cId="164134337" sldId="412"/>
            <ac:spMk id="21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8:29:32.917" v="688" actId="1036"/>
          <ac:spMkLst>
            <pc:docMk/>
            <pc:sldMk cId="164134337" sldId="412"/>
            <ac:spMk id="22" creationId="{00000000-0000-0000-0000-000000000000}"/>
          </ac:spMkLst>
        </pc:spChg>
      </pc:sldChg>
      <pc:sldChg chg="modSp mod">
        <pc:chgData name="Barbara Neil" userId="a89c2132-1521-4ba4-84cb-7b7d695b7c3d" providerId="ADAL" clId="{77D2929B-AC63-4717-8100-2E69F43B6BEE}" dt="2021-05-24T17:38:00.161" v="69"/>
        <pc:sldMkLst>
          <pc:docMk/>
          <pc:sldMk cId="3151071128" sldId="414"/>
        </pc:sldMkLst>
        <pc:spChg chg="mod">
          <ac:chgData name="Barbara Neil" userId="a89c2132-1521-4ba4-84cb-7b7d695b7c3d" providerId="ADAL" clId="{77D2929B-AC63-4717-8100-2E69F43B6BEE}" dt="2021-05-24T17:38:00.161" v="69"/>
          <ac:spMkLst>
            <pc:docMk/>
            <pc:sldMk cId="3151071128" sldId="414"/>
            <ac:spMk id="18" creationId="{00000000-0000-0000-0000-000000000000}"/>
          </ac:spMkLst>
        </pc:spChg>
      </pc:sldChg>
      <pc:sldChg chg="delSp modSp mod">
        <pc:chgData name="Barbara Neil" userId="a89c2132-1521-4ba4-84cb-7b7d695b7c3d" providerId="ADAL" clId="{77D2929B-AC63-4717-8100-2E69F43B6BEE}" dt="2021-05-24T17:36:19.296" v="3"/>
        <pc:sldMkLst>
          <pc:docMk/>
          <pc:sldMk cId="2643563245" sldId="415"/>
        </pc:sldMkLst>
        <pc:spChg chg="del mod">
          <ac:chgData name="Barbara Neil" userId="a89c2132-1521-4ba4-84cb-7b7d695b7c3d" providerId="ADAL" clId="{77D2929B-AC63-4717-8100-2E69F43B6BEE}" dt="2021-05-24T17:36:19.296" v="3"/>
          <ac:spMkLst>
            <pc:docMk/>
            <pc:sldMk cId="2643563245" sldId="415"/>
            <ac:spMk id="7" creationId="{00000000-0000-0000-0000-000000000000}"/>
          </ac:spMkLst>
        </pc:spChg>
        <pc:spChg chg="mod">
          <ac:chgData name="Barbara Neil" userId="a89c2132-1521-4ba4-84cb-7b7d695b7c3d" providerId="ADAL" clId="{77D2929B-AC63-4717-8100-2E69F43B6BEE}" dt="2021-05-24T17:36:08.881" v="1"/>
          <ac:spMkLst>
            <pc:docMk/>
            <pc:sldMk cId="2643563245" sldId="415"/>
            <ac:spMk id="12" creationId="{CD7D1278-237D-4433-974A-94386B8FCFEB}"/>
          </ac:spMkLst>
        </pc:spChg>
      </pc:sldChg>
      <pc:sldChg chg="modSp mod">
        <pc:chgData name="Barbara Neil" userId="a89c2132-1521-4ba4-84cb-7b7d695b7c3d" providerId="ADAL" clId="{77D2929B-AC63-4717-8100-2E69F43B6BEE}" dt="2021-05-24T18:19:38.389" v="180" actId="1036"/>
        <pc:sldMkLst>
          <pc:docMk/>
          <pc:sldMk cId="989728863" sldId="416"/>
        </pc:sldMkLst>
        <pc:spChg chg="mod">
          <ac:chgData name="Barbara Neil" userId="a89c2132-1521-4ba4-84cb-7b7d695b7c3d" providerId="ADAL" clId="{77D2929B-AC63-4717-8100-2E69F43B6BEE}" dt="2021-05-24T17:37:25.404" v="52" actId="20577"/>
          <ac:spMkLst>
            <pc:docMk/>
            <pc:sldMk cId="989728863" sldId="416"/>
            <ac:spMk id="14" creationId="{00000000-0000-0000-0000-000000000000}"/>
          </ac:spMkLst>
        </pc:spChg>
        <pc:picChg chg="mod">
          <ac:chgData name="Barbara Neil" userId="a89c2132-1521-4ba4-84cb-7b7d695b7c3d" providerId="ADAL" clId="{77D2929B-AC63-4717-8100-2E69F43B6BEE}" dt="2021-05-24T18:19:38.389" v="180" actId="1036"/>
          <ac:picMkLst>
            <pc:docMk/>
            <pc:sldMk cId="989728863" sldId="416"/>
            <ac:picMk id="4" creationId="{DDC72841-11A7-4330-955E-30A633CBFF6F}"/>
          </ac:picMkLst>
        </pc:picChg>
      </pc:sldChg>
      <pc:sldChg chg="modSp mod">
        <pc:chgData name="Barbara Neil" userId="a89c2132-1521-4ba4-84cb-7b7d695b7c3d" providerId="ADAL" clId="{77D2929B-AC63-4717-8100-2E69F43B6BEE}" dt="2021-05-24T17:37:29.964" v="56" actId="20577"/>
        <pc:sldMkLst>
          <pc:docMk/>
          <pc:sldMk cId="1289337124" sldId="417"/>
        </pc:sldMkLst>
        <pc:spChg chg="mod">
          <ac:chgData name="Barbara Neil" userId="a89c2132-1521-4ba4-84cb-7b7d695b7c3d" providerId="ADAL" clId="{77D2929B-AC63-4717-8100-2E69F43B6BEE}" dt="2021-05-24T17:37:29.964" v="56" actId="20577"/>
          <ac:spMkLst>
            <pc:docMk/>
            <pc:sldMk cId="1289337124" sldId="417"/>
            <ac:spMk id="1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9F76F153-5B5E-4DC7-963B-AB302C4F6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DBA0C06-0E47-4578-AC98-EEC829A1A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8A37AD70-2BE6-47D3-83FE-94A5A2E2F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85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62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50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368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74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087768-45DC-4401-B230-8782426CCB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000" b="1" err="1">
                <a:solidFill>
                  <a:srgbClr val="FFFFFF"/>
                </a:solidFill>
                <a:latin typeface="Bauhaus 93" panose="04030905020B02020C02" pitchFamily="82" charset="0"/>
              </a:rPr>
              <a:t>g</a:t>
            </a:r>
            <a:r>
              <a:rPr lang="en-US" sz="5200" b="1" err="1">
                <a:solidFill>
                  <a:srgbClr val="FFFFFF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</a:t>
            </a:r>
            <a:r>
              <a:rPr lang="en-US" sz="5000" b="1" err="1">
                <a:solidFill>
                  <a:srgbClr val="5B9BD5"/>
                </a:solidFill>
                <a:latin typeface="Bauhaus 93" panose="04030905020B02020C02" pitchFamily="82" charset="0"/>
              </a:rPr>
              <a:t>academy</a:t>
            </a:r>
            <a:endParaRPr lang="en-US" sz="5000" b="1">
              <a:solidFill>
                <a:srgbClr val="5B9BD5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1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85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163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23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8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900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10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69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57E72-3E02-4FF3-92B1-961179425A59}" type="datetimeFigureOut">
              <a:rPr lang="en-US" smtClean="0"/>
              <a:t>5/24/2021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2F6EA-B65C-4ADE-AEE1-8C413C9EF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3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702968"/>
            <a:ext cx="12192000" cy="1150244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Program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5" r="6278"/>
          <a:stretch/>
        </p:blipFill>
        <p:spPr>
          <a:xfrm>
            <a:off x="7134726" y="5751094"/>
            <a:ext cx="4644189" cy="110690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8" r="12476"/>
          <a:stretch/>
        </p:blipFill>
        <p:spPr>
          <a:xfrm>
            <a:off x="0" y="0"/>
            <a:ext cx="6373504" cy="6858000"/>
          </a:xfrm>
          <a:prstGeom prst="rect">
            <a:avLst/>
          </a:prstGeom>
        </p:spPr>
      </p:pic>
      <p:pic>
        <p:nvPicPr>
          <p:cNvPr id="5" name="Picture 7" descr="A close up of a sign&#10;&#10;Description generated with high confidence">
            <a:extLst>
              <a:ext uri="{FF2B5EF4-FFF2-40B4-BE49-F238E27FC236}">
                <a16:creationId xmlns:a16="http://schemas.microsoft.com/office/drawing/2014/main" id="{3D6C37A8-7E0D-4327-9B3D-4AA97AE467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0476" y="1091723"/>
            <a:ext cx="3390180" cy="735156"/>
          </a:xfrm>
          <a:prstGeom prst="rect">
            <a:avLst/>
          </a:prstGeom>
        </p:spPr>
      </p:pic>
      <p:sp>
        <p:nvSpPr>
          <p:cNvPr id="12" name="TextBox 1">
            <a:extLst>
              <a:ext uri="{FF2B5EF4-FFF2-40B4-BE49-F238E27FC236}">
                <a16:creationId xmlns:a16="http://schemas.microsoft.com/office/drawing/2014/main" id="{CD7D1278-237D-4433-974A-94386B8FCFEB}"/>
              </a:ext>
            </a:extLst>
          </p:cNvPr>
          <p:cNvSpPr txBox="1"/>
          <p:nvPr/>
        </p:nvSpPr>
        <p:spPr>
          <a:xfrm>
            <a:off x="6373504" y="1984215"/>
            <a:ext cx="5818496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643563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5" y="695013"/>
            <a:ext cx="11376995" cy="61581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Design Metrics - Define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005" y="2013066"/>
            <a:ext cx="1137699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Gross Profit volume of $150,000 a month</a:t>
            </a:r>
          </a:p>
          <a:p>
            <a:pPr>
              <a:buClr>
                <a:srgbClr val="0C5C73"/>
              </a:buClr>
            </a:pPr>
            <a:endParaRPr lang="en-US" sz="2600"/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Gross Profit % of 50%</a:t>
            </a:r>
          </a:p>
          <a:p>
            <a:pPr>
              <a:buClr>
                <a:srgbClr val="0C5C73"/>
              </a:buClr>
            </a:pPr>
            <a:endParaRPr lang="en-US" sz="2600"/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Closing $200,000 to $350,000 a month</a:t>
            </a:r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endParaRPr lang="en-US" sz="2600"/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Production Team comparisons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E9BC48-2160-44F4-BC8F-1565B7F6E828}"/>
              </a:ext>
            </a:extLst>
          </p:cNvPr>
          <p:cNvSpPr txBox="1">
            <a:spLocks/>
          </p:cNvSpPr>
          <p:nvPr/>
        </p:nvSpPr>
        <p:spPr>
          <a:xfrm>
            <a:off x="815005" y="937884"/>
            <a:ext cx="11376995" cy="767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+mn-lt"/>
              </a:rPr>
              <a:t>Metrics For Project Managers </a:t>
            </a:r>
            <a:r>
              <a:rPr lang="en-US" sz="4000" b="1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F3AE1CD-7BAF-4B90-988C-5D101DA74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217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5" y="695013"/>
            <a:ext cx="11376995" cy="61581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Design Metrics - Define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004" y="2033128"/>
            <a:ext cx="1137699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How much is Estimated Month to Date (MTD)</a:t>
            </a:r>
          </a:p>
          <a:p>
            <a:pPr marL="457200" indent="-457200">
              <a:buClr>
                <a:srgbClr val="0C5C73"/>
              </a:buClr>
            </a:pPr>
            <a:endParaRPr lang="en-US" sz="2600"/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How much is in Pipeline $</a:t>
            </a:r>
          </a:p>
          <a:p>
            <a:pPr marL="457200" indent="-457200">
              <a:buClr>
                <a:srgbClr val="0C5C73"/>
              </a:buClr>
            </a:pPr>
            <a:endParaRPr lang="en-US" sz="2600"/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How much is Sold Month to Date (MTD)</a:t>
            </a:r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endParaRPr lang="en-US" sz="2600"/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Estimator Team comparisons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E9BC48-2160-44F4-BC8F-1565B7F6E828}"/>
              </a:ext>
            </a:extLst>
          </p:cNvPr>
          <p:cNvSpPr txBox="1">
            <a:spLocks/>
          </p:cNvSpPr>
          <p:nvPr/>
        </p:nvSpPr>
        <p:spPr>
          <a:xfrm>
            <a:off x="815005" y="1037072"/>
            <a:ext cx="1137699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+mn-lt"/>
              </a:rPr>
              <a:t>Metrics For Estimators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EE84967-B0BA-421E-A883-35C2CA4ADF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21" y="6268080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37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790" y="1282788"/>
            <a:ext cx="7363338" cy="55225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Design Metrics – Define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005" y="1940050"/>
            <a:ext cx="11376995" cy="27392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200"/>
              <a:t>Define the </a:t>
            </a:r>
            <a:r>
              <a:rPr lang="en-US" sz="4800" b="1"/>
              <a:t>OUTCOME</a:t>
            </a:r>
            <a:r>
              <a:rPr lang="en-US" sz="4800"/>
              <a:t> </a:t>
            </a:r>
            <a:r>
              <a:rPr lang="en-US" sz="3200"/>
              <a:t>needed specifically. 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/>
          </a:p>
          <a:p>
            <a:pPr algn="ctr"/>
            <a:r>
              <a:rPr lang="en-US" sz="4800" b="1"/>
              <a:t>Not the process</a:t>
            </a:r>
            <a:r>
              <a:rPr lang="en-US" sz="3200"/>
              <a:t>, not the to-do’s... </a:t>
            </a:r>
            <a:endParaRPr lang="en-US" sz="2800"/>
          </a:p>
          <a:p>
            <a:pPr algn="ctr"/>
            <a:r>
              <a:rPr lang="en-US" sz="3200"/>
              <a:t>just the </a:t>
            </a:r>
            <a:r>
              <a:rPr lang="en-US" sz="4800" b="1"/>
              <a:t>OUTCOME</a:t>
            </a:r>
            <a:r>
              <a:rPr lang="en-US" sz="2800"/>
              <a:t>.</a:t>
            </a:r>
            <a:endParaRPr lang="en-US" sz="2800">
              <a:cs typeface="Calibri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E9BC48-2160-44F4-BC8F-1565B7F6E828}"/>
              </a:ext>
            </a:extLst>
          </p:cNvPr>
          <p:cNvSpPr txBox="1">
            <a:spLocks/>
          </p:cNvSpPr>
          <p:nvPr/>
        </p:nvSpPr>
        <p:spPr>
          <a:xfrm>
            <a:off x="1032719" y="1107312"/>
            <a:ext cx="11376995" cy="7349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>
                <a:latin typeface="+mn-lt"/>
              </a:rPr>
              <a:t>Metrics...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39BE9F5-B02D-41DB-B5B2-110075FFC8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29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15005" y="909183"/>
            <a:ext cx="1137699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Ask Yourself the Following…</a:t>
            </a:r>
          </a:p>
          <a:p>
            <a:pPr algn="ctr"/>
            <a:endParaRPr lang="en-US" sz="2800" b="1">
              <a:solidFill>
                <a:srgbClr val="FF0000"/>
              </a:solidFill>
            </a:endParaRPr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Is it possible and doable?</a:t>
            </a:r>
          </a:p>
          <a:p>
            <a:pPr>
              <a:buClr>
                <a:srgbClr val="0C5C73"/>
              </a:buClr>
            </a:pPr>
            <a:endParaRPr lang="en-US" sz="2600"/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Has this ever been done before? </a:t>
            </a:r>
          </a:p>
          <a:p>
            <a:pPr>
              <a:buClr>
                <a:srgbClr val="0C5C73"/>
              </a:buClr>
            </a:pPr>
            <a:endParaRPr lang="en-US" sz="2600"/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Is it challenging enough to drive success?</a:t>
            </a:r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endParaRPr lang="en-US" sz="2600"/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Is it too big that it’s not attainable for years? </a:t>
            </a:r>
          </a:p>
          <a:p>
            <a:r>
              <a:rPr lang="en-US" sz="2800"/>
              <a:t> </a:t>
            </a:r>
          </a:p>
          <a:p>
            <a:endParaRPr lang="en-US" sz="2800"/>
          </a:p>
          <a:p>
            <a:pPr algn="ctr"/>
            <a:endParaRPr lang="en-US" sz="4000" b="1"/>
          </a:p>
          <a:p>
            <a:pPr algn="ctr"/>
            <a:endParaRPr lang="en-US" sz="4000" b="1"/>
          </a:p>
        </p:txBody>
      </p:sp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238250" y="52709"/>
            <a:ext cx="10915620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Design Metrics – Define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EBE83AE-EB91-485C-A152-759266A71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68079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39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15005" y="909183"/>
            <a:ext cx="11338865" cy="7078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It’s Also Important…</a:t>
            </a:r>
          </a:p>
          <a:p>
            <a:pPr algn="ctr"/>
            <a:endParaRPr lang="en-US" sz="3200" b="1">
              <a:solidFill>
                <a:srgbClr val="FF0000"/>
              </a:solidFill>
            </a:endParaRPr>
          </a:p>
          <a:p>
            <a:pPr algn="ctr"/>
            <a:r>
              <a:rPr lang="en-US" sz="2600"/>
              <a:t>To set a </a:t>
            </a:r>
            <a:r>
              <a:rPr lang="en-US" sz="3200" b="1">
                <a:solidFill>
                  <a:srgbClr val="0C5C73"/>
                </a:solidFill>
              </a:rPr>
              <a:t>METRIC</a:t>
            </a:r>
            <a:r>
              <a:rPr lang="en-US" sz="2800">
                <a:solidFill>
                  <a:srgbClr val="0C5C73"/>
                </a:solidFill>
              </a:rPr>
              <a:t> </a:t>
            </a:r>
            <a:r>
              <a:rPr lang="en-US" sz="2600"/>
              <a:t>that inspires each person, not suppresses them.</a:t>
            </a:r>
          </a:p>
          <a:p>
            <a:pPr algn="ctr"/>
            <a:endParaRPr lang="en-US" sz="2800"/>
          </a:p>
          <a:p>
            <a:pPr algn="ctr"/>
            <a:r>
              <a:rPr lang="en-US" sz="2600"/>
              <a:t>It could be </a:t>
            </a:r>
            <a:r>
              <a:rPr lang="en-US" sz="3200" b="1">
                <a:solidFill>
                  <a:srgbClr val="0C5C73"/>
                </a:solidFill>
              </a:rPr>
              <a:t>25%, 50%, </a:t>
            </a:r>
            <a:r>
              <a:rPr lang="en-US" sz="2600"/>
              <a:t>or more than previous accomplishments, </a:t>
            </a:r>
          </a:p>
          <a:p>
            <a:pPr algn="ctr"/>
            <a:endParaRPr lang="en-US" sz="2800"/>
          </a:p>
          <a:p>
            <a:pPr algn="ctr"/>
            <a:r>
              <a:rPr lang="en-US" sz="2600"/>
              <a:t>The</a:t>
            </a:r>
            <a:r>
              <a:rPr lang="en-US" sz="2800"/>
              <a:t> </a:t>
            </a:r>
            <a:r>
              <a:rPr lang="en-US" sz="4000" b="1"/>
              <a:t>IMPORTANT</a:t>
            </a:r>
            <a:r>
              <a:rPr lang="en-US" sz="2800"/>
              <a:t> </a:t>
            </a:r>
            <a:r>
              <a:rPr lang="en-US" sz="2600"/>
              <a:t>thing is…</a:t>
            </a: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US" sz="2800"/>
          </a:p>
          <a:p>
            <a:pPr algn="ctr"/>
            <a:r>
              <a:rPr lang="en-US" sz="2600"/>
              <a:t>Each person can see themselves accomplishing it, </a:t>
            </a:r>
          </a:p>
          <a:p>
            <a:pPr algn="ctr"/>
            <a:r>
              <a:rPr lang="en-US" sz="2600"/>
              <a:t>and are </a:t>
            </a:r>
            <a:r>
              <a:rPr lang="en-US" sz="3200" b="1">
                <a:solidFill>
                  <a:srgbClr val="0C5C73"/>
                </a:solidFill>
              </a:rPr>
              <a:t>EMPOWERED</a:t>
            </a:r>
            <a:r>
              <a:rPr lang="en-US" sz="2800">
                <a:solidFill>
                  <a:srgbClr val="0C5C73"/>
                </a:solidFill>
              </a:rPr>
              <a:t> </a:t>
            </a:r>
            <a:r>
              <a:rPr lang="en-US" sz="2600"/>
              <a:t>towards the </a:t>
            </a:r>
            <a:r>
              <a:rPr lang="en-US" sz="3200" b="1">
                <a:solidFill>
                  <a:srgbClr val="0C5C73"/>
                </a:solidFill>
              </a:rPr>
              <a:t>ACTIONS</a:t>
            </a:r>
            <a:r>
              <a:rPr lang="en-US" sz="2800">
                <a:solidFill>
                  <a:srgbClr val="0C5C73"/>
                </a:solidFill>
              </a:rPr>
              <a:t> </a:t>
            </a:r>
            <a:r>
              <a:rPr lang="en-US" sz="2600"/>
              <a:t>to do so.</a:t>
            </a:r>
          </a:p>
          <a:p>
            <a:r>
              <a:rPr lang="en-US" sz="2800"/>
              <a:t> </a:t>
            </a:r>
          </a:p>
          <a:p>
            <a:endParaRPr lang="en-US" sz="2800"/>
          </a:p>
          <a:p>
            <a:pPr algn="ctr"/>
            <a:endParaRPr lang="en-US" sz="4000" b="1"/>
          </a:p>
          <a:p>
            <a:pPr algn="ctr"/>
            <a:endParaRPr lang="en-US" sz="4000" b="1"/>
          </a:p>
        </p:txBody>
      </p:sp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238250" y="52709"/>
            <a:ext cx="10915620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Design Metrics - Define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E59B9A9F-CA10-48C6-9FA3-DAC34C9C1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44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58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15005" y="909183"/>
            <a:ext cx="11376995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And…</a:t>
            </a:r>
          </a:p>
          <a:p>
            <a:pPr algn="ctr"/>
            <a:endParaRPr lang="en-US" sz="3200" b="1">
              <a:solidFill>
                <a:srgbClr val="FF0000"/>
              </a:solidFill>
            </a:endParaRPr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Measure everything to sync with monthly business financials</a:t>
            </a:r>
          </a:p>
          <a:p>
            <a:pPr>
              <a:buClr>
                <a:srgbClr val="0C5C73"/>
              </a:buClr>
            </a:pPr>
            <a:endParaRPr lang="en-US" sz="2600"/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Measure by what is accomplished for year to date, and year to year comparisons </a:t>
            </a:r>
          </a:p>
          <a:p>
            <a:pPr>
              <a:buClr>
                <a:srgbClr val="0C5C73"/>
              </a:buClr>
            </a:pPr>
            <a:endParaRPr lang="en-US" sz="2600"/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TIPs – Time In Process</a:t>
            </a:r>
            <a:endParaRPr lang="en-US" sz="2600">
              <a:solidFill>
                <a:srgbClr val="FF0000"/>
              </a:solidFill>
            </a:endParaRPr>
          </a:p>
          <a:p>
            <a:pPr>
              <a:buClr>
                <a:srgbClr val="0C5C73"/>
              </a:buClr>
            </a:pPr>
            <a:endParaRPr lang="en-US" sz="2600">
              <a:solidFill>
                <a:srgbClr val="FF0000"/>
              </a:solidFill>
            </a:endParaRPr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POMs – Performance Objective Measures</a:t>
            </a:r>
            <a:endParaRPr lang="en-US" sz="2600">
              <a:solidFill>
                <a:srgbClr val="FF0000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solidFill>
                <a:srgbClr val="FF0000"/>
              </a:solidFill>
            </a:endParaRPr>
          </a:p>
          <a:p>
            <a:r>
              <a:rPr lang="en-US" sz="2800"/>
              <a:t> </a:t>
            </a:r>
          </a:p>
          <a:p>
            <a:endParaRPr lang="en-US" sz="2800"/>
          </a:p>
          <a:p>
            <a:pPr algn="ctr"/>
            <a:endParaRPr lang="en-US" sz="4000" b="1"/>
          </a:p>
          <a:p>
            <a:pPr algn="ctr"/>
            <a:endParaRPr lang="en-US" sz="4000" b="1"/>
          </a:p>
        </p:txBody>
      </p:sp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238250" y="52709"/>
            <a:ext cx="10915620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Design Metrics - Define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3B0E2A5-202D-4B68-9D47-98C013139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44" y="6268079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940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drawing&#10;&#10;Description generated with very high confidence">
            <a:extLst>
              <a:ext uri="{FF2B5EF4-FFF2-40B4-BE49-F238E27FC236}">
                <a16:creationId xmlns:a16="http://schemas.microsoft.com/office/drawing/2014/main" id="{DDC72841-11A7-4330-955E-30A633CBFF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</a:blip>
          <a:stretch>
            <a:fillRect/>
          </a:stretch>
        </p:blipFill>
        <p:spPr>
          <a:xfrm>
            <a:off x="8318740" y="1380048"/>
            <a:ext cx="3936520" cy="41270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5005" y="1211108"/>
            <a:ext cx="11376995" cy="89255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b="1" dirty="0">
                <a:cs typeface="Calibri"/>
              </a:rPr>
              <a:t>    Problems with Metrics arise...</a:t>
            </a:r>
            <a:endParaRPr lang="en-US" dirty="0">
              <a:cs typeface="Calibri" panose="020F0502020204030204"/>
            </a:endParaRPr>
          </a:p>
          <a:p>
            <a:pPr algn="ctr"/>
            <a:endParaRPr lang="en-US" sz="3200" b="1" dirty="0">
              <a:solidFill>
                <a:srgbClr val="FF0000"/>
              </a:solidFill>
            </a:endParaRPr>
          </a:p>
          <a:p>
            <a:pPr marL="457200" indent="-457200">
              <a:lnSpc>
                <a:spcPct val="150000"/>
              </a:lnSpc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cs typeface="Calibri"/>
              </a:rPr>
              <a:t>When the metrics are too easily attained.</a:t>
            </a:r>
          </a:p>
          <a:p>
            <a:pPr marL="914400" lvl="1" indent="-457200">
              <a:lnSpc>
                <a:spcPct val="150000"/>
              </a:lnSpc>
              <a:buClr>
                <a:srgbClr val="0C5C73"/>
              </a:buClr>
              <a:buFont typeface="Courier New" panose="020B0604020202020204" pitchFamily="34" charset="0"/>
              <a:buChar char="o"/>
            </a:pPr>
            <a:r>
              <a:rPr lang="en-US" sz="2600" dirty="0">
                <a:ea typeface="+mn-lt"/>
                <a:cs typeface="+mn-lt"/>
              </a:rPr>
              <a:t>The saying that a fish grows to the size of its bowl applies here</a:t>
            </a:r>
          </a:p>
          <a:p>
            <a:pPr marL="914400" lvl="1" indent="-457200">
              <a:lnSpc>
                <a:spcPct val="150000"/>
              </a:lnSpc>
              <a:buClr>
                <a:srgbClr val="0C5C73"/>
              </a:buClr>
              <a:buFont typeface="Courier New" panose="020B0604020202020204" pitchFamily="34" charset="0"/>
              <a:buChar char="o"/>
            </a:pPr>
            <a:r>
              <a:rPr lang="en-US" sz="2600" dirty="0">
                <a:ea typeface="+mn-lt"/>
                <a:cs typeface="+mn-lt"/>
              </a:rPr>
              <a:t>If you have small goals you will only grow so big</a:t>
            </a:r>
          </a:p>
          <a:p>
            <a:pPr marL="457200" indent="-457200">
              <a:lnSpc>
                <a:spcPct val="150000"/>
              </a:lnSpc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 b="1" dirty="0">
                <a:cs typeface="Calibri"/>
              </a:rPr>
              <a:t>When metrics are not reviewed weekly</a:t>
            </a:r>
          </a:p>
          <a:p>
            <a:pPr marL="914400" lvl="1" indent="-457200">
              <a:lnSpc>
                <a:spcPct val="150000"/>
              </a:lnSpc>
              <a:buClr>
                <a:srgbClr val="0C5C73"/>
              </a:buClr>
              <a:buFont typeface="Courier New" panose="020B0604020202020204" pitchFamily="34" charset="0"/>
              <a:buChar char="o"/>
            </a:pPr>
            <a:r>
              <a:rPr lang="en-US" sz="2600" dirty="0">
                <a:cs typeface="Calibri"/>
              </a:rPr>
              <a:t>Metrics need to grow as the company grows</a:t>
            </a:r>
          </a:p>
          <a:p>
            <a:pPr marL="914400" lvl="1" indent="-457200">
              <a:lnSpc>
                <a:spcPct val="150000"/>
              </a:lnSpc>
              <a:buClr>
                <a:srgbClr val="0C5C73"/>
              </a:buClr>
              <a:buFont typeface="Courier New" panose="020B0604020202020204" pitchFamily="34" charset="0"/>
              <a:buChar char="o"/>
            </a:pPr>
            <a:r>
              <a:rPr lang="en-US" sz="2600" dirty="0">
                <a:cs typeface="Calibri"/>
              </a:rPr>
              <a:t>Metrics that are mastered are no longer needed &amp; should be removed </a:t>
            </a:r>
            <a:endParaRPr lang="en-US" sz="2600" dirty="0">
              <a:solidFill>
                <a:srgbClr val="000000"/>
              </a:solidFill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0000"/>
              </a:solidFill>
              <a:cs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0000"/>
              </a:solidFill>
              <a:cs typeface="Calibri"/>
            </a:endParaRPr>
          </a:p>
          <a:p>
            <a:endParaRPr lang="en-US" sz="2600" dirty="0">
              <a:solidFill>
                <a:srgbClr val="000000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000000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FF0000"/>
              </a:solidFill>
              <a:cs typeface="Calibri" panose="020F0502020204030204"/>
            </a:endParaRPr>
          </a:p>
          <a:p>
            <a:endParaRPr lang="en-US" sz="2800" dirty="0">
              <a:solidFill>
                <a:srgbClr val="000000"/>
              </a:solidFill>
              <a:cs typeface="Calibri" panose="020F0502020204030204"/>
            </a:endParaRPr>
          </a:p>
          <a:p>
            <a:endParaRPr lang="en-US" sz="2800" dirty="0">
              <a:cs typeface="Calibri" panose="020F0502020204030204"/>
            </a:endParaRPr>
          </a:p>
          <a:p>
            <a:pPr algn="ctr"/>
            <a:endParaRPr lang="en-US" sz="4000" b="1" dirty="0">
              <a:cs typeface="Calibri" panose="020F0502020204030204"/>
            </a:endParaRPr>
          </a:p>
          <a:p>
            <a:pPr algn="ctr"/>
            <a:endParaRPr lang="en-US" sz="4000" b="1" dirty="0">
              <a:cs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238250" y="52709"/>
            <a:ext cx="10915620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Design Metrics - Breakdowns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3B0E2A5-202D-4B68-9D47-98C013139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44" y="6268079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728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15005" y="909183"/>
            <a:ext cx="11376995" cy="78483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>
                <a:cs typeface="Calibri"/>
              </a:rPr>
              <a:t>       More Breakdowns</a:t>
            </a:r>
          </a:p>
          <a:p>
            <a:pPr algn="ctr">
              <a:buClr>
                <a:srgbClr val="0C5C73"/>
              </a:buClr>
            </a:pPr>
            <a:endParaRPr lang="en-US" sz="4000" b="1">
              <a:cs typeface="Calibri"/>
            </a:endParaRPr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 b="1">
                <a:cs typeface="Calibri"/>
              </a:rPr>
              <a:t>When you're not measuring for the results you really want</a:t>
            </a:r>
          </a:p>
          <a:p>
            <a:pPr marL="914400" lvl="1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endParaRPr lang="en-US" sz="2600">
              <a:cs typeface="Calibri"/>
            </a:endParaRPr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 b="1">
                <a:cs typeface="Calibri"/>
              </a:rPr>
              <a:t>Measuring for results you don't want</a:t>
            </a:r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endParaRPr lang="en-US" sz="2600" b="1">
              <a:solidFill>
                <a:srgbClr val="000000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b="1">
                <a:solidFill>
                  <a:srgbClr val="000000"/>
                </a:solidFill>
                <a:cs typeface="Calibri"/>
              </a:rPr>
              <a:t>Keep updating and refreshing metrics to support continuous improvement, growth and profitability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>
              <a:solidFill>
                <a:srgbClr val="000000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>
              <a:solidFill>
                <a:srgbClr val="000000"/>
              </a:solidFill>
              <a:cs typeface="Calibri"/>
            </a:endParaRPr>
          </a:p>
          <a:p>
            <a:endParaRPr lang="en-US" sz="2600">
              <a:solidFill>
                <a:srgbClr val="000000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>
              <a:solidFill>
                <a:srgbClr val="000000"/>
              </a:solidFill>
              <a:cs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>
              <a:solidFill>
                <a:srgbClr val="FF0000"/>
              </a:solidFill>
              <a:cs typeface="Calibri"/>
            </a:endParaRPr>
          </a:p>
          <a:p>
            <a:endParaRPr lang="en-US" sz="2800">
              <a:cs typeface="Calibri" panose="020F0502020204030204"/>
            </a:endParaRPr>
          </a:p>
          <a:p>
            <a:endParaRPr lang="en-US" sz="2800">
              <a:cs typeface="Calibri" panose="020F0502020204030204"/>
            </a:endParaRPr>
          </a:p>
          <a:p>
            <a:pPr algn="ctr"/>
            <a:endParaRPr lang="en-US" sz="4000" b="1">
              <a:cs typeface="Calibri" panose="020F0502020204030204"/>
            </a:endParaRPr>
          </a:p>
          <a:p>
            <a:pPr algn="ctr"/>
            <a:endParaRPr lang="en-US" sz="4000" b="1">
              <a:cs typeface="Calibri" panose="020F050202020403020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238250" y="52709"/>
            <a:ext cx="10915620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Design Metrics - Breakdowns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3B0E2A5-202D-4B68-9D47-98C013139B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44" y="6268079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37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Design Metrics - Breakthroughs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005" y="1809405"/>
            <a:ext cx="1137699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/>
              <a:t>Where the rubber meets the road….that's why we call them </a:t>
            </a:r>
            <a:r>
              <a:rPr lang="en-US" sz="3200" b="1">
                <a:solidFill>
                  <a:srgbClr val="0C5C73"/>
                </a:solidFill>
              </a:rPr>
              <a:t>DRIVERS</a:t>
            </a:r>
            <a:r>
              <a:rPr lang="en-US" sz="2600"/>
              <a:t>.</a:t>
            </a:r>
          </a:p>
          <a:p>
            <a:pPr algn="ctr"/>
            <a:r>
              <a:rPr lang="en-US" sz="2600"/>
              <a:t> </a:t>
            </a:r>
          </a:p>
          <a:p>
            <a:pPr algn="ctr"/>
            <a:r>
              <a:rPr lang="en-US" sz="2600"/>
              <a:t>We are measuring the </a:t>
            </a:r>
            <a:r>
              <a:rPr lang="en-US" sz="3200" b="1">
                <a:solidFill>
                  <a:srgbClr val="0C5C73"/>
                </a:solidFill>
              </a:rPr>
              <a:t>BEST</a:t>
            </a:r>
            <a:r>
              <a:rPr lang="en-US" sz="2800">
                <a:solidFill>
                  <a:srgbClr val="0C5C73"/>
                </a:solidFill>
              </a:rPr>
              <a:t> </a:t>
            </a:r>
            <a:r>
              <a:rPr lang="en-US" sz="2600"/>
              <a:t>outcomes for success </a:t>
            </a:r>
          </a:p>
          <a:p>
            <a:pPr algn="ctr"/>
            <a:r>
              <a:rPr lang="en-US" sz="2600"/>
              <a:t>inside each person’s accountabilities.</a:t>
            </a:r>
          </a:p>
          <a:p>
            <a:pPr algn="ctr"/>
            <a:endParaRPr lang="en-US" sz="2600"/>
          </a:p>
          <a:p>
            <a:pPr algn="ctr"/>
            <a:r>
              <a:rPr lang="en-US" sz="2600"/>
              <a:t>This is the foundation for transparency, focus, and steering. </a:t>
            </a:r>
          </a:p>
          <a:p>
            <a:pPr algn="ctr"/>
            <a:endParaRPr lang="en-US" sz="2800"/>
          </a:p>
          <a:p>
            <a:pPr algn="ctr"/>
            <a:r>
              <a:rPr lang="en-US" sz="2600"/>
              <a:t>Because… if you can see it, you can manage it, and…reporting on </a:t>
            </a:r>
          </a:p>
          <a:p>
            <a:pPr algn="ctr"/>
            <a:r>
              <a:rPr lang="en-US" sz="2600"/>
              <a:t>best metrics fosters </a:t>
            </a:r>
            <a:r>
              <a:rPr lang="en-US" sz="3200" b="1">
                <a:solidFill>
                  <a:srgbClr val="0C5C73"/>
                </a:solidFill>
              </a:rPr>
              <a:t>Problem Solving Solution Based Dialogue</a:t>
            </a:r>
            <a:r>
              <a:rPr lang="en-US" sz="2600"/>
              <a:t>.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E9BC48-2160-44F4-BC8F-1565B7F6E828}"/>
              </a:ext>
            </a:extLst>
          </p:cNvPr>
          <p:cNvSpPr txBox="1">
            <a:spLocks/>
          </p:cNvSpPr>
          <p:nvPr/>
        </p:nvSpPr>
        <p:spPr>
          <a:xfrm>
            <a:off x="815005" y="1022270"/>
            <a:ext cx="11376995" cy="7349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+mn-lt"/>
              </a:rPr>
              <a:t>The Solution: Drive It!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2BB2420-6AE0-4839-8A8B-355F6154F3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2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179" y="668740"/>
            <a:ext cx="7600312" cy="5715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Design Metrics - Breakthroughs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004" y="1848739"/>
            <a:ext cx="11376995" cy="449353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600"/>
              <a:t>It takes some real thinking and looking to create the best intended results and or outcomes </a:t>
            </a:r>
            <a:r>
              <a:rPr lang="en-US" sz="2600">
                <a:ea typeface="+mn-lt"/>
                <a:cs typeface="+mn-lt"/>
              </a:rPr>
              <a:t>for your team</a:t>
            </a:r>
            <a:r>
              <a:rPr lang="en-US" sz="2600"/>
              <a:t>, </a:t>
            </a:r>
            <a:r>
              <a:rPr lang="en-US" sz="3200" b="1"/>
              <a:t>BUT</a:t>
            </a:r>
            <a:r>
              <a:rPr lang="en-US" sz="2600"/>
              <a:t>…</a:t>
            </a:r>
          </a:p>
          <a:p>
            <a:pPr algn="ctr"/>
            <a:endParaRPr lang="en-US" sz="2600"/>
          </a:p>
          <a:p>
            <a:pPr algn="ctr"/>
            <a:r>
              <a:rPr lang="en-US" sz="2600"/>
              <a:t>It is well worth the time you take to do so</a:t>
            </a:r>
            <a:r>
              <a:rPr lang="en-US" sz="2800"/>
              <a:t>…</a:t>
            </a:r>
            <a:r>
              <a:rPr lang="en-US" sz="3200" b="1"/>
              <a:t>BECAUSE</a:t>
            </a:r>
            <a:r>
              <a:rPr lang="en-US" sz="2600" b="1"/>
              <a:t> </a:t>
            </a:r>
            <a:r>
              <a:rPr lang="en-US" sz="2600"/>
              <a:t> </a:t>
            </a:r>
            <a:endParaRPr lang="en-US" sz="2600">
              <a:cs typeface="Calibri"/>
            </a:endParaRPr>
          </a:p>
          <a:p>
            <a:pPr algn="ctr"/>
            <a:endParaRPr lang="en-US" sz="2600"/>
          </a:p>
          <a:p>
            <a:pPr algn="ctr"/>
            <a:r>
              <a:rPr lang="en-US" sz="2600"/>
              <a:t>The right metrics used well is what empowers and inspires employee’s </a:t>
            </a:r>
            <a:endParaRPr lang="en-US" sz="2600">
              <a:cs typeface="Calibri"/>
            </a:endParaRPr>
          </a:p>
          <a:p>
            <a:pPr algn="ctr"/>
            <a:r>
              <a:rPr lang="en-US" sz="2600"/>
              <a:t>best discretionary effort – their ability to think for themselves, </a:t>
            </a:r>
            <a:endParaRPr lang="en-US" sz="2600">
              <a:cs typeface="Calibri"/>
            </a:endParaRPr>
          </a:p>
          <a:p>
            <a:pPr algn="ctr"/>
            <a:r>
              <a:rPr lang="en-US" sz="2600"/>
              <a:t>their autonomy is a key foundation for breakthroughs in their </a:t>
            </a:r>
            <a:endParaRPr lang="en-US" sz="2600">
              <a:cs typeface="Calibri"/>
            </a:endParaRPr>
          </a:p>
          <a:p>
            <a:pPr algn="ctr"/>
            <a:r>
              <a:rPr lang="en-US" sz="4000" b="1"/>
              <a:t>PERFORMANCE</a:t>
            </a:r>
            <a:r>
              <a:rPr lang="en-US" sz="2600"/>
              <a:t>. </a:t>
            </a:r>
            <a:endParaRPr lang="en-US" sz="2600">
              <a:cs typeface="Calibri"/>
            </a:endParaRPr>
          </a:p>
          <a:p>
            <a:endParaRPr lang="en-US" sz="260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E9BC48-2160-44F4-BC8F-1565B7F6E828}"/>
              </a:ext>
            </a:extLst>
          </p:cNvPr>
          <p:cNvSpPr txBox="1">
            <a:spLocks/>
          </p:cNvSpPr>
          <p:nvPr/>
        </p:nvSpPr>
        <p:spPr>
          <a:xfrm>
            <a:off x="815006" y="1022270"/>
            <a:ext cx="11376994" cy="7349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+mn-lt"/>
              </a:rPr>
              <a:t>Think About It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ABAB301-E3B2-49E8-9D7B-86EE204A59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218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Agenda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47576" y="3605830"/>
            <a:ext cx="8787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Construct</a:t>
            </a:r>
            <a:r>
              <a:rPr lang="en-US"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Reports</a:t>
            </a:r>
          </a:p>
        </p:txBody>
      </p:sp>
      <p:sp>
        <p:nvSpPr>
          <p:cNvPr id="11" name="Oval 10"/>
          <p:cNvSpPr/>
          <p:nvPr/>
        </p:nvSpPr>
        <p:spPr>
          <a:xfrm>
            <a:off x="1229624" y="1823371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7576" y="1801334"/>
            <a:ext cx="8787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Define Accountability</a:t>
            </a:r>
          </a:p>
        </p:txBody>
      </p:sp>
      <p:sp>
        <p:nvSpPr>
          <p:cNvPr id="13" name="Oval 12"/>
          <p:cNvSpPr/>
          <p:nvPr/>
        </p:nvSpPr>
        <p:spPr>
          <a:xfrm>
            <a:off x="1229624" y="2691929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47576" y="2590985"/>
            <a:ext cx="8787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 Metrics</a:t>
            </a:r>
          </a:p>
        </p:txBody>
      </p:sp>
      <p:sp>
        <p:nvSpPr>
          <p:cNvPr id="15" name="Oval 14"/>
          <p:cNvSpPr/>
          <p:nvPr/>
        </p:nvSpPr>
        <p:spPr>
          <a:xfrm>
            <a:off x="1229624" y="3572901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7576" y="4488065"/>
            <a:ext cx="8787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Prepare Weekly Meeting Agenda </a:t>
            </a:r>
          </a:p>
        </p:txBody>
      </p:sp>
      <p:sp>
        <p:nvSpPr>
          <p:cNvPr id="20" name="Oval 19"/>
          <p:cNvSpPr/>
          <p:nvPr/>
        </p:nvSpPr>
        <p:spPr>
          <a:xfrm>
            <a:off x="1229624" y="4466287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4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7574F793-1F73-470F-9989-13205F23BE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586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sp>
        <p:nvSpPr>
          <p:cNvPr id="8" name="Rectangle 7"/>
          <p:cNvSpPr/>
          <p:nvPr/>
        </p:nvSpPr>
        <p:spPr>
          <a:xfrm>
            <a:off x="5753100" y="-21076"/>
            <a:ext cx="6438900" cy="6879076"/>
          </a:xfrm>
          <a:prstGeom prst="rect">
            <a:avLst/>
          </a:prstGeom>
          <a:solidFill>
            <a:srgbClr val="FFFFFF"/>
          </a:solidFill>
          <a:ln>
            <a:solidFill>
              <a:srgbClr val="A1BDD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8" r="12476"/>
          <a:stretch/>
        </p:blipFill>
        <p:spPr>
          <a:xfrm>
            <a:off x="0" y="0"/>
            <a:ext cx="6373504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73504" y="2695187"/>
            <a:ext cx="58184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Design Metrics</a:t>
            </a:r>
          </a:p>
          <a:p>
            <a:pPr algn="ctr"/>
            <a:r>
              <a:rPr lang="en-US" sz="4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Review</a:t>
            </a:r>
          </a:p>
        </p:txBody>
      </p:sp>
    </p:spTree>
    <p:extLst>
      <p:ext uri="{BB962C8B-B14F-4D97-AF65-F5344CB8AC3E}">
        <p14:creationId xmlns:p14="http://schemas.microsoft.com/office/powerpoint/2010/main" val="9625605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Points</a:t>
            </a:r>
            <a:endParaRPr lang="en-US" sz="32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59449" y="3454409"/>
            <a:ext cx="9701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Employees are now more empowered and productive with </a:t>
            </a:r>
          </a:p>
          <a:p>
            <a:r>
              <a:rPr lang="en-US" sz="2800" dirty="0"/>
              <a:t>steering and focus</a:t>
            </a:r>
          </a:p>
        </p:txBody>
      </p:sp>
      <p:sp>
        <p:nvSpPr>
          <p:cNvPr id="11" name="Oval 10"/>
          <p:cNvSpPr/>
          <p:nvPr/>
        </p:nvSpPr>
        <p:spPr>
          <a:xfrm>
            <a:off x="1314516" y="1770265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9449" y="1798627"/>
            <a:ext cx="10144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Importance of having Goals and Measures at every level of the business</a:t>
            </a:r>
          </a:p>
        </p:txBody>
      </p:sp>
      <p:sp>
        <p:nvSpPr>
          <p:cNvPr id="13" name="Oval 12"/>
          <p:cNvSpPr/>
          <p:nvPr/>
        </p:nvSpPr>
        <p:spPr>
          <a:xfrm>
            <a:off x="1314516" y="2679924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9449" y="2728832"/>
            <a:ext cx="9565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Task vs. Outcome orientation</a:t>
            </a:r>
          </a:p>
        </p:txBody>
      </p:sp>
      <p:sp>
        <p:nvSpPr>
          <p:cNvPr id="15" name="Oval 14"/>
          <p:cNvSpPr/>
          <p:nvPr/>
        </p:nvSpPr>
        <p:spPr>
          <a:xfrm>
            <a:off x="1314516" y="3604125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59449" y="4568220"/>
            <a:ext cx="9701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Accentuates the positive direction you’re moving towards</a:t>
            </a:r>
            <a:endParaRPr lang="en-US" sz="2800" strike="sngStrike" dirty="0"/>
          </a:p>
        </p:txBody>
      </p:sp>
      <p:sp>
        <p:nvSpPr>
          <p:cNvPr id="20" name="Oval 19"/>
          <p:cNvSpPr/>
          <p:nvPr/>
        </p:nvSpPr>
        <p:spPr>
          <a:xfrm>
            <a:off x="1314516" y="4525660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4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06D0943B-74C0-4E30-8F3D-C4B0B6B47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456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Points</a:t>
            </a:r>
            <a:endParaRPr lang="en-US" sz="32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47575" y="2980306"/>
            <a:ext cx="970107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Clarifying the outcome gives significant empowerment to each person’s accountabilities</a:t>
            </a:r>
          </a:p>
        </p:txBody>
      </p:sp>
      <p:sp>
        <p:nvSpPr>
          <p:cNvPr id="11" name="Oval 10"/>
          <p:cNvSpPr/>
          <p:nvPr/>
        </p:nvSpPr>
        <p:spPr>
          <a:xfrm>
            <a:off x="1237936" y="1307141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7576" y="1368631"/>
            <a:ext cx="1010629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Have exciting, upbeat, and challenging meetings, use challenging metrics</a:t>
            </a:r>
          </a:p>
        </p:txBody>
      </p:sp>
      <p:sp>
        <p:nvSpPr>
          <p:cNvPr id="13" name="Oval 12"/>
          <p:cNvSpPr/>
          <p:nvPr/>
        </p:nvSpPr>
        <p:spPr>
          <a:xfrm>
            <a:off x="1238250" y="2225859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47575" y="2265701"/>
            <a:ext cx="101444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Metrics drive performance, continuous improvements, and innovation</a:t>
            </a:r>
          </a:p>
        </p:txBody>
      </p:sp>
      <p:sp>
        <p:nvSpPr>
          <p:cNvPr id="15" name="Oval 14"/>
          <p:cNvSpPr/>
          <p:nvPr/>
        </p:nvSpPr>
        <p:spPr>
          <a:xfrm>
            <a:off x="1238250" y="3155289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7574" y="3910454"/>
            <a:ext cx="97010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Teams are empowered to give their best efforts, (discretionary effort) take ownership and think for themselves</a:t>
            </a:r>
            <a:endParaRPr lang="en-US" sz="2600" strike="sngStrike" dirty="0"/>
          </a:p>
        </p:txBody>
      </p:sp>
      <p:sp>
        <p:nvSpPr>
          <p:cNvPr id="20" name="Oval 19"/>
          <p:cNvSpPr/>
          <p:nvPr/>
        </p:nvSpPr>
        <p:spPr>
          <a:xfrm>
            <a:off x="1237936" y="4050654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8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1145097-36DC-47D2-8710-135D77127B44}"/>
              </a:ext>
            </a:extLst>
          </p:cNvPr>
          <p:cNvSpPr/>
          <p:nvPr/>
        </p:nvSpPr>
        <p:spPr>
          <a:xfrm>
            <a:off x="1237936" y="4972157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4FBC23-D85B-4547-BECC-402BC1E7CEC9}"/>
              </a:ext>
            </a:extLst>
          </p:cNvPr>
          <p:cNvSpPr txBox="1"/>
          <p:nvPr/>
        </p:nvSpPr>
        <p:spPr>
          <a:xfrm>
            <a:off x="2047574" y="5026203"/>
            <a:ext cx="97010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Financial metrics turn critical positions into financial Managers</a:t>
            </a:r>
            <a:endParaRPr lang="en-US" sz="2600" strike="sngStrike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DA31D400-7E48-41C6-9816-D31A7CBB98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3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487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 Milestones </a:t>
            </a:r>
            <a:endParaRPr lang="en-US" sz="32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47574" y="3644470"/>
            <a:ext cx="10106295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600" dirty="0"/>
              <a:t>Metrics support team's autonomy to plan for actions and deliver results</a:t>
            </a:r>
          </a:p>
        </p:txBody>
      </p:sp>
      <p:sp>
        <p:nvSpPr>
          <p:cNvPr id="11" name="Oval 10"/>
          <p:cNvSpPr/>
          <p:nvPr/>
        </p:nvSpPr>
        <p:spPr>
          <a:xfrm>
            <a:off x="1237936" y="1808559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7574" y="1651541"/>
            <a:ext cx="98690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Have Metrics for each Accountability – look for the intended result if that accountability was being performed successfully</a:t>
            </a:r>
          </a:p>
        </p:txBody>
      </p:sp>
      <p:sp>
        <p:nvSpPr>
          <p:cNvPr id="13" name="Oval 12"/>
          <p:cNvSpPr/>
          <p:nvPr/>
        </p:nvSpPr>
        <p:spPr>
          <a:xfrm>
            <a:off x="1237936" y="2677117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47574" y="2727628"/>
            <a:ext cx="95657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Make the Metrics challenging, yet achievable  and doable</a:t>
            </a:r>
          </a:p>
        </p:txBody>
      </p:sp>
      <p:sp>
        <p:nvSpPr>
          <p:cNvPr id="15" name="Oval 14"/>
          <p:cNvSpPr/>
          <p:nvPr/>
        </p:nvSpPr>
        <p:spPr>
          <a:xfrm>
            <a:off x="1237936" y="3594672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7574" y="4532139"/>
            <a:ext cx="10106295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2600" dirty="0"/>
              <a:t>Achieving 80% of Metrics leaves the business at a strong level of success</a:t>
            </a:r>
          </a:p>
        </p:txBody>
      </p:sp>
      <p:sp>
        <p:nvSpPr>
          <p:cNvPr id="20" name="Oval 19"/>
          <p:cNvSpPr/>
          <p:nvPr/>
        </p:nvSpPr>
        <p:spPr>
          <a:xfrm>
            <a:off x="1237936" y="4501912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4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63E88FC-22B4-4508-951F-7E6710D3A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76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33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Breakdowns</a:t>
            </a:r>
            <a:endParaRPr lang="en-US" sz="32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47575" y="2732730"/>
            <a:ext cx="93131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Keeping metrics that are no longer needed fosters stagnation</a:t>
            </a:r>
          </a:p>
        </p:txBody>
      </p:sp>
      <p:sp>
        <p:nvSpPr>
          <p:cNvPr id="11" name="Oval 10"/>
          <p:cNvSpPr/>
          <p:nvPr/>
        </p:nvSpPr>
        <p:spPr>
          <a:xfrm>
            <a:off x="1238250" y="886714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7576" y="934452"/>
            <a:ext cx="101444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Measuring the process of work and not the outcomes needed</a:t>
            </a:r>
          </a:p>
        </p:txBody>
      </p:sp>
      <p:sp>
        <p:nvSpPr>
          <p:cNvPr id="13" name="Oval 12"/>
          <p:cNvSpPr/>
          <p:nvPr/>
        </p:nvSpPr>
        <p:spPr>
          <a:xfrm>
            <a:off x="1238250" y="1755272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47575" y="1815175"/>
            <a:ext cx="95657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Creating metrics that are too easily attainable suppresses growth</a:t>
            </a:r>
          </a:p>
        </p:txBody>
      </p:sp>
      <p:sp>
        <p:nvSpPr>
          <p:cNvPr id="15" name="Oval 14"/>
          <p:cNvSpPr/>
          <p:nvPr/>
        </p:nvSpPr>
        <p:spPr>
          <a:xfrm>
            <a:off x="1238250" y="2672827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7575" y="3624845"/>
            <a:ext cx="97010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Not raising metrics periodically fosters the business to plateau</a:t>
            </a:r>
          </a:p>
        </p:txBody>
      </p:sp>
      <p:sp>
        <p:nvSpPr>
          <p:cNvPr id="20" name="Oval 19"/>
          <p:cNvSpPr/>
          <p:nvPr/>
        </p:nvSpPr>
        <p:spPr>
          <a:xfrm>
            <a:off x="1237936" y="3580067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57782" y="4541245"/>
            <a:ext cx="97010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Avoid Benchmarks on the negative side of the goal</a:t>
            </a:r>
          </a:p>
        </p:txBody>
      </p:sp>
      <p:sp>
        <p:nvSpPr>
          <p:cNvPr id="22" name="Oval 21"/>
          <p:cNvSpPr/>
          <p:nvPr/>
        </p:nvSpPr>
        <p:spPr>
          <a:xfrm>
            <a:off x="1248143" y="4525476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057782" y="5418076"/>
            <a:ext cx="101444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Owner driving the effort, telling everyone what their benchmarks are</a:t>
            </a:r>
          </a:p>
        </p:txBody>
      </p:sp>
      <p:sp>
        <p:nvSpPr>
          <p:cNvPr id="24" name="Oval 23"/>
          <p:cNvSpPr/>
          <p:nvPr/>
        </p:nvSpPr>
        <p:spPr>
          <a:xfrm>
            <a:off x="1248143" y="5393359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6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43F2630D-057A-4CC6-866E-AFBC843AE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39325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202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Benefits of Design Metrics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47575" y="3172105"/>
            <a:ext cx="931315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Drives issues, problems, and breakdowns right to the table</a:t>
            </a:r>
          </a:p>
        </p:txBody>
      </p:sp>
      <p:sp>
        <p:nvSpPr>
          <p:cNvPr id="11" name="Oval 10"/>
          <p:cNvSpPr/>
          <p:nvPr/>
        </p:nvSpPr>
        <p:spPr>
          <a:xfrm>
            <a:off x="1237936" y="1309801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47575" y="1350077"/>
            <a:ext cx="101444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Drives results that support breakthrough performance</a:t>
            </a:r>
          </a:p>
        </p:txBody>
      </p:sp>
      <p:sp>
        <p:nvSpPr>
          <p:cNvPr id="13" name="Oval 12"/>
          <p:cNvSpPr/>
          <p:nvPr/>
        </p:nvSpPr>
        <p:spPr>
          <a:xfrm>
            <a:off x="1237936" y="2225859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47575" y="2266425"/>
            <a:ext cx="956578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Drives continuous learning and improvement</a:t>
            </a:r>
          </a:p>
        </p:txBody>
      </p:sp>
      <p:sp>
        <p:nvSpPr>
          <p:cNvPr id="15" name="Oval 14"/>
          <p:cNvSpPr/>
          <p:nvPr/>
        </p:nvSpPr>
        <p:spPr>
          <a:xfrm>
            <a:off x="1237936" y="3131539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47575" y="4087970"/>
            <a:ext cx="97010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Focuses team on the most important results for success </a:t>
            </a:r>
          </a:p>
        </p:txBody>
      </p:sp>
      <p:sp>
        <p:nvSpPr>
          <p:cNvPr id="20" name="Oval 19"/>
          <p:cNvSpPr/>
          <p:nvPr/>
        </p:nvSpPr>
        <p:spPr>
          <a:xfrm>
            <a:off x="1237936" y="4038779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047575" y="4805073"/>
            <a:ext cx="97010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Metrics sets the focus for an outcome orientation and supports building ownership and accountability</a:t>
            </a:r>
          </a:p>
        </p:txBody>
      </p:sp>
      <p:sp>
        <p:nvSpPr>
          <p:cNvPr id="22" name="Oval 21"/>
          <p:cNvSpPr/>
          <p:nvPr/>
        </p:nvSpPr>
        <p:spPr>
          <a:xfrm>
            <a:off x="1237936" y="4960438"/>
            <a:ext cx="572128" cy="572128"/>
          </a:xfrm>
          <a:prstGeom prst="ellipse">
            <a:avLst/>
          </a:prstGeom>
          <a:solidFill>
            <a:srgbClr val="0C5C7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5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2CEB948-9532-40C4-A40E-DA4B270B93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343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25495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Design Metrics - Breakthroughs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51998" y="2174591"/>
            <a:ext cx="107320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ctr"/>
            <a:r>
              <a:rPr lang="en-US" sz="2800" b="1" dirty="0"/>
              <a:t>Once people know exactly what the outcomes are,</a:t>
            </a:r>
          </a:p>
          <a:p>
            <a:pPr marL="457200" algn="ctr"/>
            <a:r>
              <a:rPr lang="en-US" sz="2800" b="1" dirty="0"/>
              <a:t> </a:t>
            </a:r>
          </a:p>
          <a:p>
            <a:pPr marL="457200" algn="ctr"/>
            <a:r>
              <a:rPr lang="en-US" sz="2800" b="1" dirty="0"/>
              <a:t>they can be </a:t>
            </a:r>
            <a:r>
              <a:rPr lang="en-US" sz="4400" b="1" dirty="0">
                <a:solidFill>
                  <a:srgbClr val="0C5C73"/>
                </a:solidFill>
              </a:rPr>
              <a:t>RESPONSIBLE</a:t>
            </a:r>
            <a:r>
              <a:rPr lang="en-US" sz="2800" b="1" dirty="0"/>
              <a:t> and </a:t>
            </a:r>
            <a:r>
              <a:rPr lang="en-US" sz="4400" b="1" dirty="0">
                <a:solidFill>
                  <a:srgbClr val="0C5C73"/>
                </a:solidFill>
              </a:rPr>
              <a:t>ACCOUNTABLE</a:t>
            </a:r>
            <a:r>
              <a:rPr lang="en-US" sz="4400" b="1" dirty="0"/>
              <a:t> </a:t>
            </a:r>
            <a:r>
              <a:rPr lang="en-US" sz="2800" b="1" dirty="0"/>
              <a:t>for</a:t>
            </a:r>
          </a:p>
          <a:p>
            <a:pPr marL="457200" algn="ctr"/>
            <a:r>
              <a:rPr lang="en-US" sz="2800" b="1" dirty="0"/>
              <a:t> </a:t>
            </a:r>
          </a:p>
          <a:p>
            <a:pPr marL="457200" algn="ctr"/>
            <a:r>
              <a:rPr lang="en-US" sz="2800" b="1" dirty="0"/>
              <a:t>whatever it takes to get </a:t>
            </a:r>
            <a:r>
              <a:rPr lang="en-US" sz="4400" b="1" dirty="0">
                <a:solidFill>
                  <a:srgbClr val="0C5C73"/>
                </a:solidFill>
              </a:rPr>
              <a:t>THERE</a:t>
            </a:r>
            <a:endParaRPr lang="en-US" sz="2800" b="1" dirty="0"/>
          </a:p>
          <a:p>
            <a:pPr algn="ctr"/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E9BC48-2160-44F4-BC8F-1565B7F6E828}"/>
              </a:ext>
            </a:extLst>
          </p:cNvPr>
          <p:cNvSpPr txBox="1">
            <a:spLocks/>
          </p:cNvSpPr>
          <p:nvPr/>
        </p:nvSpPr>
        <p:spPr>
          <a:xfrm>
            <a:off x="923862" y="1342166"/>
            <a:ext cx="11376995" cy="73498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500" b="1">
                <a:latin typeface="+mn-lt"/>
              </a:rPr>
              <a:t>The Benefits of Design Metrics are:</a:t>
            </a:r>
          </a:p>
          <a:p>
            <a:r>
              <a:rPr lang="en-US" sz="4000" b="1">
                <a:latin typeface="+mn-lt"/>
              </a:rPr>
              <a:t> </a:t>
            </a:r>
            <a:endParaRPr lang="en-US" sz="4800" b="1">
              <a:latin typeface="+mn-lt"/>
            </a:endParaRP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73FE607-8C1C-43A7-B555-E2938E0FD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44" y="6253703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781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sp>
        <p:nvSpPr>
          <p:cNvPr id="8" name="TextBox 7"/>
          <p:cNvSpPr txBox="1"/>
          <p:nvPr/>
        </p:nvSpPr>
        <p:spPr>
          <a:xfrm>
            <a:off x="1094508" y="1240398"/>
            <a:ext cx="1109749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b="1" dirty="0"/>
          </a:p>
          <a:p>
            <a:r>
              <a:rPr lang="en-US" sz="2600" b="1" dirty="0"/>
              <a:t>Do you have metrics that set up a challenge? </a:t>
            </a:r>
          </a:p>
          <a:p>
            <a:endParaRPr lang="en-US" sz="2600" b="1" dirty="0"/>
          </a:p>
          <a:p>
            <a:r>
              <a:rPr lang="en-US" sz="2600" b="1" dirty="0"/>
              <a:t>Do you have metrics that keep moving you toward your vision for the future?</a:t>
            </a:r>
          </a:p>
          <a:p>
            <a:endParaRPr lang="en-US" sz="2600" b="1" dirty="0"/>
          </a:p>
          <a:p>
            <a:r>
              <a:rPr lang="en-US" sz="2600" b="1" dirty="0"/>
              <a:t>Do you have metrics that clearly define success inside each </a:t>
            </a:r>
          </a:p>
          <a:p>
            <a:r>
              <a:rPr lang="en-US" sz="2600" b="1" dirty="0"/>
              <a:t>person’s accountabilities?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38250" y="52709"/>
            <a:ext cx="10915620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Virtual Coaching Session Preparation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EE336A93-2CA7-4EB9-80A2-ACEEDB914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357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sp>
        <p:nvSpPr>
          <p:cNvPr id="8" name="TextBox 7"/>
          <p:cNvSpPr txBox="1"/>
          <p:nvPr/>
        </p:nvSpPr>
        <p:spPr>
          <a:xfrm>
            <a:off x="1024075" y="1380022"/>
            <a:ext cx="1112710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600" b="1" dirty="0"/>
          </a:p>
          <a:p>
            <a:r>
              <a:rPr lang="en-US" sz="2600" b="1" dirty="0"/>
              <a:t>Can you use the same metrics forever? </a:t>
            </a:r>
          </a:p>
          <a:p>
            <a:endParaRPr lang="en-US" sz="2600" b="1" dirty="0"/>
          </a:p>
          <a:p>
            <a:r>
              <a:rPr lang="en-US" sz="2600" b="1" dirty="0"/>
              <a:t>How would you know if you need to invent new metrics? </a:t>
            </a:r>
          </a:p>
          <a:p>
            <a:endParaRPr lang="en-US" sz="2600" b="1" dirty="0"/>
          </a:p>
          <a:p>
            <a:r>
              <a:rPr lang="en-US" sz="2600" b="1" dirty="0"/>
              <a:t>How do you know if the metrics you’re currently using are working for you?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38250" y="52709"/>
            <a:ext cx="10915620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Virtual Coaching Session Preparation</a:t>
            </a: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C887A6E9-1337-4B7E-81A7-9801452EA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2935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10" y="52709"/>
            <a:ext cx="11329185" cy="610985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sp>
        <p:nvSpPr>
          <p:cNvPr id="8" name="TextBox 7"/>
          <p:cNvSpPr txBox="1"/>
          <p:nvPr/>
        </p:nvSpPr>
        <p:spPr>
          <a:xfrm>
            <a:off x="1040990" y="1429968"/>
            <a:ext cx="1124799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/>
              <a:t>Do your metrics capture every area that needs attention?</a:t>
            </a:r>
          </a:p>
          <a:p>
            <a:endParaRPr lang="en-US" sz="2600" b="1"/>
          </a:p>
          <a:p>
            <a:r>
              <a:rPr lang="en-US" sz="2600" b="1"/>
              <a:t>Are there any breakdowns that don’t get addressed by current metrics? </a:t>
            </a:r>
          </a:p>
          <a:p>
            <a:endParaRPr lang="en-US" sz="2600" b="1"/>
          </a:p>
          <a:p>
            <a:r>
              <a:rPr lang="en-US" sz="2600" b="1"/>
              <a:t>Are your metrics thought out for the best possible and most desirable outcome? </a:t>
            </a:r>
          </a:p>
          <a:p>
            <a:endParaRPr lang="en-US" sz="2600" b="1"/>
          </a:p>
          <a:p>
            <a:r>
              <a:rPr lang="en-US" sz="2600" b="1"/>
              <a:t>Did you create each of your team’s metrics or did they create their own? </a:t>
            </a:r>
          </a:p>
          <a:p>
            <a:endParaRPr lang="en-US" sz="2600" b="1"/>
          </a:p>
        </p:txBody>
      </p:sp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238250" y="52709"/>
            <a:ext cx="10915620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Virtual Coaching Session Preparation</a:t>
            </a:r>
            <a:endParaRPr lang="en-US" sz="3200" b="1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88CA73B4-FD3D-487F-8B17-1E94659669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92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sp>
        <p:nvSpPr>
          <p:cNvPr id="8" name="TextBox 7"/>
          <p:cNvSpPr txBox="1"/>
          <p:nvPr/>
        </p:nvSpPr>
        <p:spPr>
          <a:xfrm>
            <a:off x="815006" y="1326987"/>
            <a:ext cx="1100292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Have the best driver metrics for every accountability.</a:t>
            </a:r>
          </a:p>
          <a:p>
            <a:pPr>
              <a:buClr>
                <a:srgbClr val="0C5C73"/>
              </a:buClr>
            </a:pPr>
            <a:endParaRPr lang="en-US" sz="2800" dirty="0"/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800" dirty="0"/>
              <a:t>Know that metrics may change as the business grows. </a:t>
            </a:r>
          </a:p>
          <a:p>
            <a:pPr>
              <a:buClr>
                <a:srgbClr val="0C5C73"/>
              </a:buClr>
            </a:pPr>
            <a:endParaRPr lang="en-US" sz="2800" dirty="0"/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Have challenging metrics to support growth for the future.</a:t>
            </a:r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Have metrics well thought out to support the best possible outcome.</a:t>
            </a:r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endParaRPr lang="en-US" sz="28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ea typeface="Verdana" panose="020B0604030504040204" pitchFamily="34" charset="0"/>
                <a:cs typeface="Verdana" panose="020B0604030504040204" pitchFamily="34" charset="0"/>
              </a:rPr>
              <a:t>Have metrics that measure every area of the business that has challenges, concerns, or isn’t working as well as you want it to.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600" dirty="0">
              <a:solidFill>
                <a:srgbClr val="FF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Learning Objectives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2EA3DA02-1294-4CA5-9901-47C6B0316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24947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7805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78" y="689025"/>
            <a:ext cx="11766922" cy="55182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sp>
        <p:nvSpPr>
          <p:cNvPr id="8" name="TextBox 7"/>
          <p:cNvSpPr txBox="1"/>
          <p:nvPr/>
        </p:nvSpPr>
        <p:spPr>
          <a:xfrm>
            <a:off x="1137494" y="1254715"/>
            <a:ext cx="104694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/>
              <a:t>Bring your answers and questions to your next </a:t>
            </a:r>
          </a:p>
          <a:p>
            <a:pPr algn="ctr"/>
            <a:r>
              <a:rPr lang="en-US" sz="3200" b="1"/>
              <a:t>virtual coaching session.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238250" y="52709"/>
            <a:ext cx="10915620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Virtual Coaching Session Preparation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65C017B-3F50-4199-8FA0-8536969910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144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80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702968"/>
            <a:ext cx="12192000" cy="1150244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Program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5" r="6278"/>
          <a:stretch/>
        </p:blipFill>
        <p:spPr>
          <a:xfrm>
            <a:off x="7134726" y="5751094"/>
            <a:ext cx="4644189" cy="110690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373504" y="1653535"/>
            <a:ext cx="5818496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Real Accountability</a:t>
            </a:r>
            <a:endParaRPr lang="en-US" sz="48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8" r="12476"/>
          <a:stretch/>
        </p:blipFill>
        <p:spPr>
          <a:xfrm>
            <a:off x="0" y="0"/>
            <a:ext cx="637350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31394" y="4734373"/>
            <a:ext cx="5850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BA0632F-07DB-43D4-B19A-052FECD56D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  <p:pic>
        <p:nvPicPr>
          <p:cNvPr id="3" name="Picture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53BFBA4-31C4-4C25-99C7-D1CA8DB7A6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88701" y="645341"/>
            <a:ext cx="2743200" cy="62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07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8"/>
    </mc:Choice>
    <mc:Fallback xmlns="">
      <p:transition spd="slow" advTm="44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sp>
        <p:nvSpPr>
          <p:cNvPr id="8" name="TextBox 7"/>
          <p:cNvSpPr txBox="1"/>
          <p:nvPr/>
        </p:nvSpPr>
        <p:spPr>
          <a:xfrm>
            <a:off x="815005" y="923319"/>
            <a:ext cx="1137699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C5C73"/>
                </a:solidFill>
              </a:rPr>
              <a:t>KPI’s</a:t>
            </a:r>
            <a:r>
              <a:rPr lang="en-US" sz="2400"/>
              <a:t> </a:t>
            </a:r>
            <a:r>
              <a:rPr lang="en-US" sz="2800"/>
              <a:t>– </a:t>
            </a:r>
            <a:r>
              <a:rPr lang="en-US" sz="2600"/>
              <a:t>Key Performance Indicators</a:t>
            </a:r>
          </a:p>
          <a:p>
            <a:pPr marL="342900" indent="-342900">
              <a:buClr>
                <a:srgbClr val="0C5C73"/>
              </a:buClr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C5C73"/>
                </a:solidFill>
              </a:rPr>
              <a:t>SMART</a:t>
            </a:r>
            <a:r>
              <a:rPr lang="en-US" sz="2400"/>
              <a:t> </a:t>
            </a:r>
            <a:r>
              <a:rPr lang="en-US" sz="2800"/>
              <a:t>– </a:t>
            </a:r>
            <a:r>
              <a:rPr lang="en-US" sz="2600"/>
              <a:t>Specific, Measurable, Achievable, Realistic, and in Time</a:t>
            </a:r>
          </a:p>
          <a:p>
            <a:pPr marL="342900" indent="-342900">
              <a:buClr>
                <a:srgbClr val="0C5C73"/>
              </a:buClr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C5C73"/>
                </a:solidFill>
              </a:rPr>
              <a:t>Metrics </a:t>
            </a:r>
            <a:r>
              <a:rPr lang="en-US" sz="2800"/>
              <a:t>– </a:t>
            </a:r>
            <a:r>
              <a:rPr lang="en-US" sz="2600"/>
              <a:t>a clearly measurable outcome</a:t>
            </a:r>
          </a:p>
          <a:p>
            <a:pPr marL="342900" indent="-342900">
              <a:buClr>
                <a:srgbClr val="0C5C73"/>
              </a:buClr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C5C73"/>
                </a:solidFill>
              </a:rPr>
              <a:t>Goals</a:t>
            </a:r>
            <a:r>
              <a:rPr lang="en-US" sz="2400"/>
              <a:t> </a:t>
            </a:r>
            <a:r>
              <a:rPr lang="en-US" sz="2800"/>
              <a:t>– </a:t>
            </a:r>
            <a:r>
              <a:rPr lang="en-US" sz="2600"/>
              <a:t>the desired results</a:t>
            </a:r>
          </a:p>
          <a:p>
            <a:pPr marL="342900" indent="-342900">
              <a:buClr>
                <a:srgbClr val="0C5C73"/>
              </a:buClr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C5C73"/>
                </a:solidFill>
              </a:rPr>
              <a:t>Benchmarks</a:t>
            </a:r>
            <a:r>
              <a:rPr lang="en-US" sz="2400"/>
              <a:t> </a:t>
            </a:r>
            <a:r>
              <a:rPr lang="en-US" sz="2800"/>
              <a:t>– </a:t>
            </a:r>
            <a:r>
              <a:rPr lang="en-US" sz="2600"/>
              <a:t>a clearly measurable outcome </a:t>
            </a:r>
          </a:p>
          <a:p>
            <a:pPr marL="342900" indent="-342900">
              <a:buClr>
                <a:srgbClr val="0C5C73"/>
              </a:buClr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0C5C73"/>
                </a:solidFill>
              </a:rPr>
              <a:t>Discretionary Effort </a:t>
            </a:r>
            <a:r>
              <a:rPr lang="en-US" sz="2800"/>
              <a:t>– </a:t>
            </a:r>
            <a:r>
              <a:rPr lang="en-US" sz="2600"/>
              <a:t>the effort given to working of their own free will without anyone pushing or managing 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>
                <a:solidFill>
                  <a:srgbClr val="0C5C7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Key Terms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0BB8FDA-0186-4A98-A188-0303BA5DE8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144" y="6268079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61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541" y="1517084"/>
            <a:ext cx="7363338" cy="55225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Design Metrics - Define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005" y="2227734"/>
            <a:ext cx="113769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/>
              <a:t>As the saying goes, “What gets measured is what gets done.” </a:t>
            </a:r>
          </a:p>
          <a:p>
            <a:pPr algn="ctr"/>
            <a:r>
              <a:rPr lang="en-US" sz="3200" b="1"/>
              <a:t>Or, “If you want to manage it, measure it.” 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E9BC48-2160-44F4-BC8F-1565B7F6E828}"/>
              </a:ext>
            </a:extLst>
          </p:cNvPr>
          <p:cNvSpPr txBox="1">
            <a:spLocks/>
          </p:cNvSpPr>
          <p:nvPr/>
        </p:nvSpPr>
        <p:spPr>
          <a:xfrm>
            <a:off x="815005" y="1337948"/>
            <a:ext cx="11376995" cy="7349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>
                <a:latin typeface="+mn-lt"/>
              </a:rPr>
              <a:t>Metrics...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0D4FA46-7EDA-448F-A2A6-9B366B8C4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99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Design Metrics - Define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005" y="1723539"/>
            <a:ext cx="1137699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/>
              <a:t>We think from the outcome, best case results. </a:t>
            </a:r>
          </a:p>
          <a:p>
            <a:pPr algn="ctr"/>
            <a:r>
              <a:rPr lang="en-US" sz="2600"/>
              <a:t>Performance measured is performance improved.</a:t>
            </a:r>
          </a:p>
          <a:p>
            <a:pPr algn="ctr"/>
            <a:endParaRPr lang="en-US" sz="2000"/>
          </a:p>
          <a:p>
            <a:pPr algn="ctr"/>
            <a:r>
              <a:rPr lang="en-US" sz="3200" b="1">
                <a:solidFill>
                  <a:srgbClr val="0C5C73"/>
                </a:solidFill>
              </a:rPr>
              <a:t>Want to have great meetings?  </a:t>
            </a:r>
          </a:p>
          <a:p>
            <a:pPr algn="ctr"/>
            <a:endParaRPr lang="en-US" sz="2000"/>
          </a:p>
          <a:p>
            <a:pPr algn="ctr"/>
            <a:r>
              <a:rPr lang="en-US" sz="2600"/>
              <a:t>Challenging, exciting metrics become drivers for your success in moving </a:t>
            </a:r>
          </a:p>
          <a:p>
            <a:pPr algn="ctr"/>
            <a:r>
              <a:rPr lang="en-US" sz="2600"/>
              <a:t>to the next level and setting up powerful, challenging metrics </a:t>
            </a:r>
          </a:p>
          <a:p>
            <a:pPr algn="ctr"/>
            <a:r>
              <a:rPr lang="en-US" sz="2600"/>
              <a:t>keeps people awake…</a:t>
            </a:r>
          </a:p>
          <a:p>
            <a:pPr algn="ctr"/>
            <a:endParaRPr lang="en-US" sz="2600"/>
          </a:p>
          <a:p>
            <a:pPr algn="ctr"/>
            <a:r>
              <a:rPr lang="en-US" sz="2600"/>
              <a:t>Great metrics drive performance, continuous improvements, innovation, </a:t>
            </a:r>
          </a:p>
          <a:p>
            <a:pPr algn="ctr"/>
            <a:r>
              <a:rPr lang="en-US" sz="2600"/>
              <a:t>and a successful outcome perspective. </a:t>
            </a:r>
            <a:endParaRPr lang="en-US" sz="2600" b="1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E9BC48-2160-44F4-BC8F-1565B7F6E828}"/>
              </a:ext>
            </a:extLst>
          </p:cNvPr>
          <p:cNvSpPr txBox="1">
            <a:spLocks/>
          </p:cNvSpPr>
          <p:nvPr/>
        </p:nvSpPr>
        <p:spPr>
          <a:xfrm>
            <a:off x="815006" y="1022270"/>
            <a:ext cx="11376994" cy="7349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+mn-lt"/>
              </a:rPr>
              <a:t>Make ‘</a:t>
            </a:r>
            <a:r>
              <a:rPr lang="en-US" sz="4000" b="1" err="1">
                <a:latin typeface="+mn-lt"/>
              </a:rPr>
              <a:t>em</a:t>
            </a:r>
            <a:r>
              <a:rPr lang="en-US" sz="4000" b="1">
                <a:latin typeface="+mn-lt"/>
              </a:rPr>
              <a:t> Big, So You Have Room for Growth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F6FC2F1E-78B0-4C0F-8BC1-4A60AFC71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96834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56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346" y="865146"/>
            <a:ext cx="7345039" cy="52443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57651" y="689025"/>
            <a:ext cx="1137699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Make ‘</a:t>
            </a:r>
            <a:r>
              <a:rPr lang="en-US" sz="4000" b="1" dirty="0" err="1"/>
              <a:t>em</a:t>
            </a:r>
            <a:r>
              <a:rPr lang="en-US" sz="4000" b="1" dirty="0"/>
              <a:t> S.M.A.R.T.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S</a:t>
            </a:r>
            <a:r>
              <a:rPr lang="en-US" sz="3200" dirty="0"/>
              <a:t>pecific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M</a:t>
            </a:r>
            <a:r>
              <a:rPr lang="en-US" sz="3200" dirty="0"/>
              <a:t>easurable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A</a:t>
            </a:r>
            <a:r>
              <a:rPr lang="en-US" sz="3200" dirty="0"/>
              <a:t>chievable</a:t>
            </a:r>
          </a:p>
          <a:p>
            <a:r>
              <a:rPr lang="en-US" sz="32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/>
              <a:t>R</a:t>
            </a:r>
            <a:r>
              <a:rPr lang="en-US" sz="3200" dirty="0"/>
              <a:t>ealistic</a:t>
            </a:r>
          </a:p>
          <a:p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In </a:t>
            </a:r>
            <a:r>
              <a:rPr lang="en-US" sz="3200" b="1" dirty="0"/>
              <a:t>T</a:t>
            </a:r>
            <a:r>
              <a:rPr lang="en-US" sz="3200" dirty="0"/>
              <a:t>ime </a:t>
            </a:r>
          </a:p>
          <a:p>
            <a:pPr algn="ctr"/>
            <a:endParaRPr lang="en-US" sz="4000" b="1" dirty="0"/>
          </a:p>
          <a:p>
            <a:pPr algn="ctr"/>
            <a:endParaRPr lang="en-US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238250" y="52709"/>
            <a:ext cx="10915620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Design Metrics - Define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853EE1C-6069-4878-B47B-A00EE3B6A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21" y="6239325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1445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Design Metrics - Define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005" y="2298235"/>
            <a:ext cx="11376995" cy="187743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800"/>
              <a:t>In every major sport, there are many statistical measures for </a:t>
            </a:r>
            <a:endParaRPr lang="en-US"/>
          </a:p>
          <a:p>
            <a:pPr algn="ctr"/>
            <a:r>
              <a:rPr lang="en-US" sz="2800"/>
              <a:t>players performance.</a:t>
            </a:r>
            <a:endParaRPr lang="en-US">
              <a:cs typeface="Calibri"/>
            </a:endParaRPr>
          </a:p>
          <a:p>
            <a:pPr algn="ctr"/>
            <a:r>
              <a:rPr lang="en-US" sz="2800"/>
              <a:t> </a:t>
            </a:r>
          </a:p>
          <a:p>
            <a:pPr algn="ctr"/>
            <a:r>
              <a:rPr lang="en-US" sz="3200" b="1">
                <a:solidFill>
                  <a:srgbClr val="0C5C73"/>
                </a:solidFill>
              </a:rPr>
              <a:t>Works really well in business too!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E9BC48-2160-44F4-BC8F-1565B7F6E828}"/>
              </a:ext>
            </a:extLst>
          </p:cNvPr>
          <p:cNvSpPr txBox="1">
            <a:spLocks/>
          </p:cNvSpPr>
          <p:nvPr/>
        </p:nvSpPr>
        <p:spPr>
          <a:xfrm>
            <a:off x="815005" y="1022270"/>
            <a:ext cx="11376995" cy="7349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solidFill>
                  <a:srgbClr val="0C5C73"/>
                </a:solidFill>
                <a:latin typeface="+mn-lt"/>
              </a:rPr>
              <a:t>Measuring Drives Awareness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988DAFA-B1C1-42FE-A8E7-CFA7B1A7B6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739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05" y="695013"/>
            <a:ext cx="11376995" cy="615819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0500" y="6227570"/>
            <a:ext cx="12001500" cy="625642"/>
          </a:xfrm>
          <a:prstGeom prst="rect">
            <a:avLst/>
          </a:prstGeom>
          <a:solidFill>
            <a:srgbClr val="0C5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24000" y="-1501774"/>
            <a:ext cx="8831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Steps to Power Academy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89" b="24086"/>
          <a:stretch/>
        </p:blipFill>
        <p:spPr>
          <a:xfrm>
            <a:off x="9940099" y="6227570"/>
            <a:ext cx="1976573" cy="641684"/>
          </a:xfrm>
          <a:prstGeom prst="rect">
            <a:avLst/>
          </a:prstGeom>
          <a:solidFill>
            <a:srgbClr val="0C5C73"/>
          </a:solidFill>
        </p:spPr>
      </p:pic>
      <p:cxnSp>
        <p:nvCxnSpPr>
          <p:cNvPr id="17" name="Straight Connector 16"/>
          <p:cNvCxnSpPr/>
          <p:nvPr/>
        </p:nvCxnSpPr>
        <p:spPr>
          <a:xfrm>
            <a:off x="590550" y="668740"/>
            <a:ext cx="11563320" cy="0"/>
          </a:xfrm>
          <a:prstGeom prst="line">
            <a:avLst/>
          </a:prstGeom>
          <a:ln w="15875">
            <a:solidFill>
              <a:srgbClr val="0C5C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"/>
          <p:cNvSpPr txBox="1">
            <a:spLocks/>
          </p:cNvSpPr>
          <p:nvPr/>
        </p:nvSpPr>
        <p:spPr>
          <a:xfrm>
            <a:off x="1238250" y="52709"/>
            <a:ext cx="10375115" cy="6363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dirty="0">
                <a:solidFill>
                  <a:srgbClr val="0C5C73"/>
                </a:solidFill>
                <a:latin typeface="Verdana"/>
                <a:ea typeface="Verdana"/>
                <a:cs typeface="Verdana"/>
              </a:rPr>
              <a:t>Design Metrics - Define</a:t>
            </a:r>
            <a:endParaRPr lang="en-US" sz="3200" b="1" dirty="0">
              <a:solidFill>
                <a:srgbClr val="0C5C7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23" r="47640"/>
          <a:stretch/>
        </p:blipFill>
        <p:spPr>
          <a:xfrm>
            <a:off x="-19185" y="-16042"/>
            <a:ext cx="834190" cy="68852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5005" y="2013066"/>
            <a:ext cx="11376995" cy="369331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Gross Profit Volume Monthly and Year to Date (YTD).</a:t>
            </a:r>
          </a:p>
          <a:p>
            <a:pPr marL="457200" indent="-457200">
              <a:buClr>
                <a:srgbClr val="0C5C73"/>
              </a:buClr>
            </a:pPr>
            <a:endParaRPr lang="en-US" sz="2600"/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Work In Progress/Volume and number of jobs.</a:t>
            </a:r>
            <a:endParaRPr lang="en-US" sz="2600">
              <a:cs typeface="Calibri"/>
            </a:endParaRPr>
          </a:p>
          <a:p>
            <a:pPr marL="457200" indent="-457200">
              <a:buClr>
                <a:srgbClr val="0C5C73"/>
              </a:buClr>
            </a:pPr>
            <a:endParaRPr lang="en-US" sz="2600">
              <a:cs typeface="Calibri"/>
            </a:endParaRPr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Closed or Invoiced Work Month to Date (MTD).</a:t>
            </a:r>
            <a:endParaRPr lang="en-US" sz="2600">
              <a:cs typeface="Calibri"/>
            </a:endParaRPr>
          </a:p>
          <a:p>
            <a:pPr marL="457200" indent="-457200">
              <a:buClr>
                <a:srgbClr val="0C5C73"/>
              </a:buClr>
            </a:pPr>
            <a:endParaRPr lang="en-US" sz="2600"/>
          </a:p>
          <a:p>
            <a:pPr marL="457200"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How much will be closed this month: </a:t>
            </a:r>
          </a:p>
          <a:p>
            <a:pPr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endParaRPr lang="en-US" sz="2600"/>
          </a:p>
          <a:p>
            <a:pPr indent="-457200">
              <a:buClr>
                <a:srgbClr val="0C5C73"/>
              </a:buClr>
              <a:buFont typeface="Arial" panose="020B0604020202020204" pitchFamily="34" charset="0"/>
              <a:buChar char="•"/>
            </a:pPr>
            <a:r>
              <a:rPr lang="en-US" sz="2600"/>
              <a:t>At what Gross Profit ($GP) and/or volume? </a:t>
            </a:r>
            <a:endParaRPr lang="en-US" sz="2600">
              <a:cs typeface="Calibri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CE9BC48-2160-44F4-BC8F-1565B7F6E828}"/>
              </a:ext>
            </a:extLst>
          </p:cNvPr>
          <p:cNvSpPr txBox="1">
            <a:spLocks/>
          </p:cNvSpPr>
          <p:nvPr/>
        </p:nvSpPr>
        <p:spPr>
          <a:xfrm>
            <a:off x="815005" y="937884"/>
            <a:ext cx="11376995" cy="767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>
                <a:latin typeface="+mn-lt"/>
              </a:rPr>
              <a:t>Metrics For Project Managers</a:t>
            </a:r>
            <a:r>
              <a:rPr lang="en-US" sz="4000" b="1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37714FF2-E0D8-4E80-A4BA-6CA3D07F6C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521" y="6253702"/>
            <a:ext cx="27336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11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1466</Words>
  <Application>Microsoft Office PowerPoint</Application>
  <PresentationFormat>Widescreen</PresentationFormat>
  <Paragraphs>310</Paragraphs>
  <Slides>31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Aharoni</vt:lpstr>
      <vt:lpstr>Arial</vt:lpstr>
      <vt:lpstr>Bauhaus 93</vt:lpstr>
      <vt:lpstr>Calibri</vt:lpstr>
      <vt:lpstr>Calibri Light</vt:lpstr>
      <vt:lpstr>Courier New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QSSI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Alia Sweis</dc:creator>
  <cp:lastModifiedBy>Barbara Neil</cp:lastModifiedBy>
  <cp:revision>40</cp:revision>
  <dcterms:created xsi:type="dcterms:W3CDTF">2018-12-18T19:31:21Z</dcterms:created>
  <dcterms:modified xsi:type="dcterms:W3CDTF">2021-05-24T18:33:35Z</dcterms:modified>
</cp:coreProperties>
</file>